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82" r:id="rId3"/>
    <p:sldId id="261" r:id="rId4"/>
    <p:sldId id="262" r:id="rId5"/>
    <p:sldId id="266" r:id="rId6"/>
    <p:sldId id="267" r:id="rId7"/>
    <p:sldId id="268" r:id="rId8"/>
    <p:sldId id="260" r:id="rId9"/>
    <p:sldId id="259" r:id="rId10"/>
    <p:sldId id="270" r:id="rId11"/>
    <p:sldId id="264" r:id="rId12"/>
    <p:sldId id="272" r:id="rId13"/>
    <p:sldId id="273" r:id="rId14"/>
    <p:sldId id="274" r:id="rId15"/>
    <p:sldId id="280" r:id="rId16"/>
    <p:sldId id="275" r:id="rId17"/>
    <p:sldId id="276" r:id="rId18"/>
    <p:sldId id="287" r:id="rId19"/>
    <p:sldId id="277" r:id="rId20"/>
    <p:sldId id="278" r:id="rId21"/>
    <p:sldId id="281" r:id="rId22"/>
    <p:sldId id="286" r:id="rId23"/>
    <p:sldId id="284" r:id="rId24"/>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2570" userDrawn="1">
          <p15:clr>
            <a:srgbClr val="A4A3A4"/>
          </p15:clr>
        </p15:guide>
        <p15:guide id="2" pos="5110" userDrawn="1">
          <p15:clr>
            <a:srgbClr val="A4A3A4"/>
          </p15:clr>
        </p15:guide>
        <p15:guide id="3" orient="horz" pos="1434" userDrawn="1">
          <p15:clr>
            <a:srgbClr val="A4A3A4"/>
          </p15:clr>
        </p15:guide>
        <p15:guide id="4" orient="horz" pos="288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F0F2"/>
    <a:srgbClr val="C5BE85"/>
    <a:srgbClr val="FFFF99"/>
    <a:srgbClr val="FFCCFF"/>
    <a:srgbClr val="D2D0A9"/>
    <a:srgbClr val="DFE7EA"/>
    <a:srgbClr val="FFFFFF"/>
    <a:srgbClr val="9DAD57"/>
    <a:srgbClr val="FFFFCC"/>
    <a:srgbClr val="D3CDA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2759" autoAdjust="0"/>
  </p:normalViewPr>
  <p:slideViewPr>
    <p:cSldViewPr snapToGrid="0">
      <p:cViewPr varScale="1">
        <p:scale>
          <a:sx n="102" d="100"/>
          <a:sy n="102" d="100"/>
        </p:scale>
        <p:origin x="816" y="114"/>
      </p:cViewPr>
      <p:guideLst>
        <p:guide pos="2570"/>
        <p:guide pos="5110"/>
        <p:guide orient="horz" pos="1434"/>
        <p:guide orient="horz" pos="288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5858FF6-5998-40D1-9F83-15BE874D7225}" type="doc">
      <dgm:prSet loTypeId="urn:microsoft.com/office/officeart/2009/3/layout/PhasedProcess" loCatId="process" qsTypeId="urn:microsoft.com/office/officeart/2005/8/quickstyle/simple1" qsCatId="simple" csTypeId="urn:microsoft.com/office/officeart/2005/8/colors/colorful1" csCatId="colorful" phldr="1"/>
      <dgm:spPr/>
      <dgm:t>
        <a:bodyPr/>
        <a:lstStyle/>
        <a:p>
          <a:endParaRPr lang="es-ES"/>
        </a:p>
      </dgm:t>
    </dgm:pt>
    <dgm:pt modelId="{EDF4CE4C-ED48-48CF-9365-7610893299F7}">
      <dgm:prSet phldrT="[Texto]"/>
      <dgm:spPr/>
      <dgm:t>
        <a:bodyPr/>
        <a:lstStyle/>
        <a:p>
          <a:r>
            <a:rPr lang="es-ES" dirty="0"/>
            <a:t>Recopilación de información de pronostico</a:t>
          </a:r>
        </a:p>
      </dgm:t>
    </dgm:pt>
    <dgm:pt modelId="{3B64BFD3-E903-4F37-92AF-107AB603B7E9}" type="parTrans" cxnId="{3CC7EEEF-D75A-482B-AE95-87844B1764EA}">
      <dgm:prSet/>
      <dgm:spPr/>
      <dgm:t>
        <a:bodyPr/>
        <a:lstStyle/>
        <a:p>
          <a:endParaRPr lang="es-ES"/>
        </a:p>
      </dgm:t>
    </dgm:pt>
    <dgm:pt modelId="{BC5274FE-5724-4B2D-BEB2-0C91D5F38859}" type="sibTrans" cxnId="{3CC7EEEF-D75A-482B-AE95-87844B1764EA}">
      <dgm:prSet/>
      <dgm:spPr/>
      <dgm:t>
        <a:bodyPr/>
        <a:lstStyle/>
        <a:p>
          <a:endParaRPr lang="es-ES"/>
        </a:p>
      </dgm:t>
    </dgm:pt>
    <dgm:pt modelId="{5D9AC465-2FCC-435F-82A4-D19BB61951A5}">
      <dgm:prSet phldrT="[Texto]" custT="1"/>
      <dgm:spPr/>
      <dgm:t>
        <a:bodyPr/>
        <a:lstStyle/>
        <a:p>
          <a:r>
            <a:rPr lang="es-ES" sz="1400" dirty="0"/>
            <a:t>Pronósticos Tecnológicos</a:t>
          </a:r>
        </a:p>
      </dgm:t>
    </dgm:pt>
    <dgm:pt modelId="{F71DDD00-B18D-4ABF-A173-6F1B0DDF7CB9}" type="parTrans" cxnId="{3E576ED5-6157-4D68-9DC9-BF0FB5931D6B}">
      <dgm:prSet/>
      <dgm:spPr/>
      <dgm:t>
        <a:bodyPr/>
        <a:lstStyle/>
        <a:p>
          <a:endParaRPr lang="es-ES"/>
        </a:p>
      </dgm:t>
    </dgm:pt>
    <dgm:pt modelId="{7206CA9D-E93B-41F5-95C5-32C83DD60EEA}" type="sibTrans" cxnId="{3E576ED5-6157-4D68-9DC9-BF0FB5931D6B}">
      <dgm:prSet/>
      <dgm:spPr/>
      <dgm:t>
        <a:bodyPr/>
        <a:lstStyle/>
        <a:p>
          <a:endParaRPr lang="es-ES"/>
        </a:p>
      </dgm:t>
    </dgm:pt>
    <dgm:pt modelId="{5D2C188F-2F63-4FD5-BD67-A59E4BF85A97}">
      <dgm:prSet phldrT="[Texto]" custT="1"/>
      <dgm:spPr/>
      <dgm:t>
        <a:bodyPr/>
        <a:lstStyle/>
        <a:p>
          <a:r>
            <a:rPr lang="es-ES" sz="1200" dirty="0"/>
            <a:t>Plan de producción</a:t>
          </a:r>
        </a:p>
      </dgm:t>
    </dgm:pt>
    <dgm:pt modelId="{8C0750CB-C72C-41FA-9A2E-8C0D383DAAC4}" type="parTrans" cxnId="{3E3053A8-6A7D-47CC-B50B-92086E728346}">
      <dgm:prSet/>
      <dgm:spPr/>
      <dgm:t>
        <a:bodyPr/>
        <a:lstStyle/>
        <a:p>
          <a:endParaRPr lang="es-ES"/>
        </a:p>
      </dgm:t>
    </dgm:pt>
    <dgm:pt modelId="{0AFBCBC3-7CA1-4CE7-8F06-FEC5048E313F}" type="sibTrans" cxnId="{3E3053A8-6A7D-47CC-B50B-92086E728346}">
      <dgm:prSet/>
      <dgm:spPr/>
      <dgm:t>
        <a:bodyPr/>
        <a:lstStyle/>
        <a:p>
          <a:endParaRPr lang="es-ES"/>
        </a:p>
      </dgm:t>
    </dgm:pt>
    <dgm:pt modelId="{B440809F-3BB8-4CA2-B65D-6848E864F9D1}">
      <dgm:prSet phldrT="[Texto]"/>
      <dgm:spPr/>
      <dgm:t>
        <a:bodyPr/>
        <a:lstStyle/>
        <a:p>
          <a:r>
            <a:rPr lang="es-ES" dirty="0"/>
            <a:t>Indicadores Naturales</a:t>
          </a:r>
        </a:p>
      </dgm:t>
    </dgm:pt>
    <dgm:pt modelId="{25412AAF-5EAE-4878-8B29-F6F23B7CFFFE}" type="parTrans" cxnId="{A5F501F7-CC4D-4A3B-A96F-0B2676B1F05F}">
      <dgm:prSet/>
      <dgm:spPr/>
      <dgm:t>
        <a:bodyPr/>
        <a:lstStyle/>
        <a:p>
          <a:endParaRPr lang="es-ES"/>
        </a:p>
      </dgm:t>
    </dgm:pt>
    <dgm:pt modelId="{B6959817-DB98-4803-8B30-6A7422C93C42}" type="sibTrans" cxnId="{A5F501F7-CC4D-4A3B-A96F-0B2676B1F05F}">
      <dgm:prSet/>
      <dgm:spPr/>
      <dgm:t>
        <a:bodyPr/>
        <a:lstStyle/>
        <a:p>
          <a:endParaRPr lang="es-ES"/>
        </a:p>
      </dgm:t>
    </dgm:pt>
    <dgm:pt modelId="{EE5FAD9A-C1D8-418D-8E5A-C6574632C812}">
      <dgm:prSet phldrT="[Texto]"/>
      <dgm:spPr/>
      <dgm:t>
        <a:bodyPr/>
        <a:lstStyle/>
        <a:p>
          <a:r>
            <a:rPr lang="es-ES" dirty="0"/>
            <a:t>Evento del clima afecta a todos con diferente intensidad</a:t>
          </a:r>
        </a:p>
      </dgm:t>
    </dgm:pt>
    <dgm:pt modelId="{5F8A97C9-67C9-4610-98FE-4917F9434431}" type="parTrans" cxnId="{767C5DA3-DF42-4A93-A967-1F611A3C4C43}">
      <dgm:prSet/>
      <dgm:spPr/>
      <dgm:t>
        <a:bodyPr/>
        <a:lstStyle/>
        <a:p>
          <a:endParaRPr lang="es-ES"/>
        </a:p>
      </dgm:t>
    </dgm:pt>
    <dgm:pt modelId="{5D63857A-A36D-4B38-9425-3349F167FA35}" type="sibTrans" cxnId="{767C5DA3-DF42-4A93-A967-1F611A3C4C43}">
      <dgm:prSet/>
      <dgm:spPr/>
      <dgm:t>
        <a:bodyPr/>
        <a:lstStyle/>
        <a:p>
          <a:endParaRPr lang="es-ES"/>
        </a:p>
      </dgm:t>
    </dgm:pt>
    <dgm:pt modelId="{05A1C1DC-55AA-4A77-9E08-26543EEBB91E}">
      <dgm:prSet phldrT="[Texto]"/>
      <dgm:spPr/>
      <dgm:t>
        <a:bodyPr/>
        <a:lstStyle/>
        <a:p>
          <a:r>
            <a:rPr lang="es-ES" dirty="0"/>
            <a:t>Altiplano Norte</a:t>
          </a:r>
        </a:p>
      </dgm:t>
    </dgm:pt>
    <dgm:pt modelId="{12D17C8C-D12C-4C75-8D28-51FC5A5EFEC5}" type="parTrans" cxnId="{778D27EA-3646-404B-857B-0E3202DF68E7}">
      <dgm:prSet/>
      <dgm:spPr/>
      <dgm:t>
        <a:bodyPr/>
        <a:lstStyle/>
        <a:p>
          <a:endParaRPr lang="es-ES"/>
        </a:p>
      </dgm:t>
    </dgm:pt>
    <dgm:pt modelId="{9EC8EDCE-E940-4156-B693-02166DC4F453}" type="sibTrans" cxnId="{778D27EA-3646-404B-857B-0E3202DF68E7}">
      <dgm:prSet/>
      <dgm:spPr/>
      <dgm:t>
        <a:bodyPr/>
        <a:lstStyle/>
        <a:p>
          <a:endParaRPr lang="es-ES"/>
        </a:p>
      </dgm:t>
    </dgm:pt>
    <dgm:pt modelId="{8707E92A-6567-4A69-B4B6-1A208C72CEC8}">
      <dgm:prSet phldrT="[Texto]"/>
      <dgm:spPr/>
      <dgm:t>
        <a:bodyPr/>
        <a:lstStyle/>
        <a:p>
          <a:r>
            <a:rPr lang="es-ES" dirty="0"/>
            <a:t>Altiplano Central</a:t>
          </a:r>
        </a:p>
      </dgm:t>
    </dgm:pt>
    <dgm:pt modelId="{FD1A5B01-2412-420F-B155-7FDFE1AFD4F5}" type="parTrans" cxnId="{AF86ECE8-401A-4E13-80C3-4D87CDBD5E91}">
      <dgm:prSet/>
      <dgm:spPr/>
      <dgm:t>
        <a:bodyPr/>
        <a:lstStyle/>
        <a:p>
          <a:endParaRPr lang="es-ES"/>
        </a:p>
      </dgm:t>
    </dgm:pt>
    <dgm:pt modelId="{79E91105-2BF2-4567-B22A-72180EC9AD6D}" type="sibTrans" cxnId="{AF86ECE8-401A-4E13-80C3-4D87CDBD5E91}">
      <dgm:prSet/>
      <dgm:spPr/>
      <dgm:t>
        <a:bodyPr/>
        <a:lstStyle/>
        <a:p>
          <a:endParaRPr lang="es-ES"/>
        </a:p>
      </dgm:t>
    </dgm:pt>
    <dgm:pt modelId="{5C74BB83-38E7-4AD9-A8A3-AA9D8FF2DD16}">
      <dgm:prSet phldrT="[Texto]"/>
      <dgm:spPr/>
      <dgm:t>
        <a:bodyPr/>
        <a:lstStyle/>
        <a:p>
          <a:r>
            <a:rPr lang="es-ES" dirty="0"/>
            <a:t>Respuestas acorde a contextos</a:t>
          </a:r>
        </a:p>
      </dgm:t>
    </dgm:pt>
    <dgm:pt modelId="{B5A8B3B1-5DAB-4CE6-AD5E-760372124370}" type="parTrans" cxnId="{62274853-46FB-405A-95DB-658F9EC0E9C7}">
      <dgm:prSet/>
      <dgm:spPr/>
      <dgm:t>
        <a:bodyPr/>
        <a:lstStyle/>
        <a:p>
          <a:endParaRPr lang="es-ES"/>
        </a:p>
      </dgm:t>
    </dgm:pt>
    <dgm:pt modelId="{E7E66E91-6606-4981-88F9-B49958FF9F5A}" type="sibTrans" cxnId="{62274853-46FB-405A-95DB-658F9EC0E9C7}">
      <dgm:prSet/>
      <dgm:spPr/>
      <dgm:t>
        <a:bodyPr/>
        <a:lstStyle/>
        <a:p>
          <a:endParaRPr lang="es-ES"/>
        </a:p>
      </dgm:t>
    </dgm:pt>
    <dgm:pt modelId="{8F6972E5-1575-4A34-9894-68C82150C675}">
      <dgm:prSet phldrT="[Texto]" custT="1"/>
      <dgm:spPr/>
      <dgm:t>
        <a:bodyPr/>
        <a:lstStyle/>
        <a:p>
          <a:r>
            <a:rPr lang="es-ES" sz="1600" dirty="0">
              <a:solidFill>
                <a:schemeClr val="tx1"/>
              </a:solidFill>
            </a:rPr>
            <a:t>Estrategias diferenciadas</a:t>
          </a:r>
        </a:p>
        <a:p>
          <a:r>
            <a:rPr lang="es-ES" sz="1300" dirty="0"/>
            <a:t>Lugar de siembra.</a:t>
          </a:r>
        </a:p>
        <a:p>
          <a:r>
            <a:rPr lang="es-ES" sz="1300" dirty="0"/>
            <a:t>Época de siembra,</a:t>
          </a:r>
        </a:p>
        <a:p>
          <a:r>
            <a:rPr lang="es-ES" sz="1300" dirty="0"/>
            <a:t>Variedades comerciales</a:t>
          </a:r>
        </a:p>
        <a:p>
          <a:r>
            <a:rPr lang="es-ES" sz="1300" dirty="0"/>
            <a:t>Mercado</a:t>
          </a:r>
        </a:p>
      </dgm:t>
    </dgm:pt>
    <dgm:pt modelId="{B3938072-9323-449B-AD7C-0974DBF353F6}" type="parTrans" cxnId="{B172CCDF-3521-4867-92FA-8063FCFDBE74}">
      <dgm:prSet/>
      <dgm:spPr/>
      <dgm:t>
        <a:bodyPr/>
        <a:lstStyle/>
        <a:p>
          <a:endParaRPr lang="es-ES"/>
        </a:p>
      </dgm:t>
    </dgm:pt>
    <dgm:pt modelId="{1BC349E2-7714-41D6-9D78-D13FE24B96A0}" type="sibTrans" cxnId="{B172CCDF-3521-4867-92FA-8063FCFDBE74}">
      <dgm:prSet/>
      <dgm:spPr/>
      <dgm:t>
        <a:bodyPr/>
        <a:lstStyle/>
        <a:p>
          <a:endParaRPr lang="es-ES"/>
        </a:p>
      </dgm:t>
    </dgm:pt>
    <dgm:pt modelId="{83C73FE7-89CE-40C8-AA99-9D7C834F131D}" type="pres">
      <dgm:prSet presAssocID="{B5858FF6-5998-40D1-9F83-15BE874D7225}" presName="Name0" presStyleCnt="0">
        <dgm:presLayoutVars>
          <dgm:chMax val="3"/>
          <dgm:chPref val="3"/>
          <dgm:bulletEnabled val="1"/>
          <dgm:dir/>
          <dgm:animLvl val="lvl"/>
        </dgm:presLayoutVars>
      </dgm:prSet>
      <dgm:spPr/>
    </dgm:pt>
    <dgm:pt modelId="{1970DF1C-E065-4715-A138-364AFB886EEA}" type="pres">
      <dgm:prSet presAssocID="{B5858FF6-5998-40D1-9F83-15BE874D7225}" presName="arc1" presStyleLbl="node1" presStyleIdx="0" presStyleCnt="4"/>
      <dgm:spPr/>
    </dgm:pt>
    <dgm:pt modelId="{EA6A3983-4E1C-4227-8795-C4B78E92BA05}" type="pres">
      <dgm:prSet presAssocID="{B5858FF6-5998-40D1-9F83-15BE874D7225}" presName="arc3" presStyleLbl="node1" presStyleIdx="1" presStyleCnt="4"/>
      <dgm:spPr/>
    </dgm:pt>
    <dgm:pt modelId="{5D18A777-7C63-473D-9BFB-20A9A8BCB9E5}" type="pres">
      <dgm:prSet presAssocID="{B5858FF6-5998-40D1-9F83-15BE874D7225}" presName="parentText2" presStyleLbl="revTx" presStyleIdx="0" presStyleCnt="3">
        <dgm:presLayoutVars>
          <dgm:chMax val="4"/>
          <dgm:chPref val="3"/>
          <dgm:bulletEnabled val="1"/>
        </dgm:presLayoutVars>
      </dgm:prSet>
      <dgm:spPr/>
    </dgm:pt>
    <dgm:pt modelId="{4C5C0C49-F96F-4687-B5D7-08889EBAED22}" type="pres">
      <dgm:prSet presAssocID="{B5858FF6-5998-40D1-9F83-15BE874D7225}" presName="arc2" presStyleLbl="node1" presStyleIdx="2" presStyleCnt="4"/>
      <dgm:spPr/>
    </dgm:pt>
    <dgm:pt modelId="{1AAA1F43-AAD6-4AE0-9602-C5E52B9552FB}" type="pres">
      <dgm:prSet presAssocID="{B5858FF6-5998-40D1-9F83-15BE874D7225}" presName="arc4" presStyleLbl="node1" presStyleIdx="3" presStyleCnt="4"/>
      <dgm:spPr/>
    </dgm:pt>
    <dgm:pt modelId="{9A692620-4BD1-4CC6-BB1F-C4169AA2681A}" type="pres">
      <dgm:prSet presAssocID="{B5858FF6-5998-40D1-9F83-15BE874D7225}" presName="parentText3" presStyleLbl="revTx" presStyleIdx="1" presStyleCnt="3">
        <dgm:presLayoutVars>
          <dgm:chMax val="1"/>
          <dgm:chPref val="1"/>
          <dgm:bulletEnabled val="1"/>
        </dgm:presLayoutVars>
      </dgm:prSet>
      <dgm:spPr/>
    </dgm:pt>
    <dgm:pt modelId="{EF902ED1-0761-4BDD-AD72-D4EE2F7744EF}" type="pres">
      <dgm:prSet presAssocID="{B5858FF6-5998-40D1-9F83-15BE874D7225}" presName="middleComposite" presStyleCnt="0"/>
      <dgm:spPr/>
    </dgm:pt>
    <dgm:pt modelId="{C3AFA7CB-2B92-42AF-BC51-6F24BD388830}" type="pres">
      <dgm:prSet presAssocID="{05A1C1DC-55AA-4A77-9E08-26543EEBB91E}" presName="circ1" presStyleLbl="vennNode1" presStyleIdx="0" presStyleCnt="8"/>
      <dgm:spPr/>
    </dgm:pt>
    <dgm:pt modelId="{BA007101-4310-4D49-BD90-0454C23FFE82}" type="pres">
      <dgm:prSet presAssocID="{05A1C1DC-55AA-4A77-9E08-26543EEBB91E}" presName="circ1Tx" presStyleLbl="revTx" presStyleIdx="1" presStyleCnt="3">
        <dgm:presLayoutVars>
          <dgm:chMax val="0"/>
          <dgm:chPref val="0"/>
        </dgm:presLayoutVars>
      </dgm:prSet>
      <dgm:spPr/>
    </dgm:pt>
    <dgm:pt modelId="{F9124497-CB7F-4177-9459-7AA4DBC93EA6}" type="pres">
      <dgm:prSet presAssocID="{8707E92A-6567-4A69-B4B6-1A208C72CEC8}" presName="circ2" presStyleLbl="vennNode1" presStyleIdx="1" presStyleCnt="8" custLinFactNeighborX="-1413" custLinFactNeighborY="2119"/>
      <dgm:spPr/>
    </dgm:pt>
    <dgm:pt modelId="{72146F74-85C9-42BC-B8F9-28F3BA1105A3}" type="pres">
      <dgm:prSet presAssocID="{8707E92A-6567-4A69-B4B6-1A208C72CEC8}" presName="circ2Tx" presStyleLbl="revTx" presStyleIdx="1" presStyleCnt="3">
        <dgm:presLayoutVars>
          <dgm:chMax val="0"/>
          <dgm:chPref val="0"/>
        </dgm:presLayoutVars>
      </dgm:prSet>
      <dgm:spPr/>
    </dgm:pt>
    <dgm:pt modelId="{5C34FA1E-E3D7-4554-8174-0FD8725F2D4D}" type="pres">
      <dgm:prSet presAssocID="{B5858FF6-5998-40D1-9F83-15BE874D7225}" presName="leftComposite" presStyleCnt="0"/>
      <dgm:spPr/>
    </dgm:pt>
    <dgm:pt modelId="{E5348F50-3F3F-4955-8AAB-63E919D948EE}" type="pres">
      <dgm:prSet presAssocID="{5D9AC465-2FCC-435F-82A4-D19BB61951A5}" presName="childText1_1" presStyleLbl="vennNode1" presStyleIdx="2" presStyleCnt="8" custScaleX="149662">
        <dgm:presLayoutVars>
          <dgm:chMax val="0"/>
          <dgm:chPref val="0"/>
        </dgm:presLayoutVars>
      </dgm:prSet>
      <dgm:spPr/>
    </dgm:pt>
    <dgm:pt modelId="{60597EA3-ED5E-421D-ADB4-04DF65F9EE8B}" type="pres">
      <dgm:prSet presAssocID="{5D9AC465-2FCC-435F-82A4-D19BB61951A5}" presName="ellipse1" presStyleLbl="vennNode1" presStyleIdx="3" presStyleCnt="8" custScaleX="58016" custScaleY="47065" custLinFactNeighborX="10564" custLinFactNeighborY="-33815"/>
      <dgm:spPr/>
    </dgm:pt>
    <dgm:pt modelId="{4572EE0A-6FCD-453D-A52A-BF17C4D7EEE1}" type="pres">
      <dgm:prSet presAssocID="{5D9AC465-2FCC-435F-82A4-D19BB61951A5}" presName="ellipse2" presStyleLbl="vennNode1" presStyleIdx="4" presStyleCnt="8" custScaleX="162993" custScaleY="197909" custLinFactNeighborX="60759" custLinFactNeighborY="50064"/>
      <dgm:spPr/>
    </dgm:pt>
    <dgm:pt modelId="{FA8A9089-841E-4FC5-8367-7FF069637CB5}" type="pres">
      <dgm:prSet presAssocID="{5D2C188F-2F63-4FD5-BD67-A59E4BF85A97}" presName="childText1_2" presStyleLbl="vennNode1" presStyleIdx="5" presStyleCnt="8" custScaleX="115358" custScaleY="107815" custLinFactNeighborX="-7154">
        <dgm:presLayoutVars>
          <dgm:chMax val="0"/>
          <dgm:chPref val="0"/>
        </dgm:presLayoutVars>
      </dgm:prSet>
      <dgm:spPr/>
    </dgm:pt>
    <dgm:pt modelId="{B6C8EB27-C32A-4360-A35A-3D39E4EA7F9B}" type="pres">
      <dgm:prSet presAssocID="{5D2C188F-2F63-4FD5-BD67-A59E4BF85A97}" presName="ellipse3" presStyleLbl="vennNode1" presStyleIdx="6" presStyleCnt="8" custScaleX="121094" custScaleY="149199" custLinFactNeighborX="-35742" custLinFactNeighborY="78175"/>
      <dgm:spPr/>
    </dgm:pt>
    <dgm:pt modelId="{4F3BE18E-3502-4DB1-AD32-551FA4B302A4}" type="pres">
      <dgm:prSet presAssocID="{B440809F-3BB8-4CA2-B65D-6848E864F9D1}" presName="childText1_3" presStyleLbl="vennNode1" presStyleIdx="7" presStyleCnt="8" custScaleX="140314" custLinFactNeighborX="-6811" custLinFactNeighborY="-3065">
        <dgm:presLayoutVars>
          <dgm:chMax val="0"/>
          <dgm:chPref val="0"/>
        </dgm:presLayoutVars>
      </dgm:prSet>
      <dgm:spPr/>
    </dgm:pt>
    <dgm:pt modelId="{9B7CA533-E49C-4C7A-B793-F0A06333094F}" type="pres">
      <dgm:prSet presAssocID="{B5858FF6-5998-40D1-9F83-15BE874D7225}" presName="rightChild" presStyleLbl="node2" presStyleIdx="0" presStyleCnt="1">
        <dgm:presLayoutVars>
          <dgm:chMax val="0"/>
          <dgm:chPref val="0"/>
        </dgm:presLayoutVars>
      </dgm:prSet>
      <dgm:spPr/>
    </dgm:pt>
    <dgm:pt modelId="{8BEB2CD3-357C-4DBA-A77A-7720D6716F79}" type="pres">
      <dgm:prSet presAssocID="{B5858FF6-5998-40D1-9F83-15BE874D7225}" presName="parentText1" presStyleLbl="revTx" presStyleIdx="2" presStyleCnt="3">
        <dgm:presLayoutVars>
          <dgm:chMax val="4"/>
          <dgm:chPref val="3"/>
          <dgm:bulletEnabled val="1"/>
        </dgm:presLayoutVars>
      </dgm:prSet>
      <dgm:spPr/>
    </dgm:pt>
  </dgm:ptLst>
  <dgm:cxnLst>
    <dgm:cxn modelId="{552B141B-3D52-40A1-960A-BB786639010D}" type="presOf" srcId="{05A1C1DC-55AA-4A77-9E08-26543EEBB91E}" destId="{C3AFA7CB-2B92-42AF-BC51-6F24BD388830}" srcOrd="0" destOrd="0" presId="urn:microsoft.com/office/officeart/2009/3/layout/PhasedProcess"/>
    <dgm:cxn modelId="{3722D81D-F5B1-416E-86FE-01EDD692DE81}" type="presOf" srcId="{5D2C188F-2F63-4FD5-BD67-A59E4BF85A97}" destId="{FA8A9089-841E-4FC5-8367-7FF069637CB5}" srcOrd="0" destOrd="0" presId="urn:microsoft.com/office/officeart/2009/3/layout/PhasedProcess"/>
    <dgm:cxn modelId="{C8BE082F-7C2E-47C5-B3A8-FFAE052A82B7}" type="presOf" srcId="{EE5FAD9A-C1D8-418D-8E5A-C6574632C812}" destId="{5D18A777-7C63-473D-9BFB-20A9A8BCB9E5}" srcOrd="0" destOrd="0" presId="urn:microsoft.com/office/officeart/2009/3/layout/PhasedProcess"/>
    <dgm:cxn modelId="{5729BE38-DF9B-452E-98DF-0C8F3AD5D0DC}" type="presOf" srcId="{B440809F-3BB8-4CA2-B65D-6848E864F9D1}" destId="{4F3BE18E-3502-4DB1-AD32-551FA4B302A4}" srcOrd="0" destOrd="0" presId="urn:microsoft.com/office/officeart/2009/3/layout/PhasedProcess"/>
    <dgm:cxn modelId="{F0B93D3B-7C20-4B1C-8636-DECE5234F4C8}" type="presOf" srcId="{5D9AC465-2FCC-435F-82A4-D19BB61951A5}" destId="{E5348F50-3F3F-4955-8AAB-63E919D948EE}" srcOrd="0" destOrd="0" presId="urn:microsoft.com/office/officeart/2009/3/layout/PhasedProcess"/>
    <dgm:cxn modelId="{86649B5C-DEC4-42DC-B624-5E3864073ED2}" type="presOf" srcId="{05A1C1DC-55AA-4A77-9E08-26543EEBB91E}" destId="{BA007101-4310-4D49-BD90-0454C23FFE82}" srcOrd="1" destOrd="0" presId="urn:microsoft.com/office/officeart/2009/3/layout/PhasedProcess"/>
    <dgm:cxn modelId="{D9FF156B-5890-4AEA-BCCA-A36D24BF6FAC}" type="presOf" srcId="{B5858FF6-5998-40D1-9F83-15BE874D7225}" destId="{83C73FE7-89CE-40C8-AA99-9D7C834F131D}" srcOrd="0" destOrd="0" presId="urn:microsoft.com/office/officeart/2009/3/layout/PhasedProcess"/>
    <dgm:cxn modelId="{62274853-46FB-405A-95DB-658F9EC0E9C7}" srcId="{B5858FF6-5998-40D1-9F83-15BE874D7225}" destId="{5C74BB83-38E7-4AD9-A8A3-AA9D8FF2DD16}" srcOrd="2" destOrd="0" parTransId="{B5A8B3B1-5DAB-4CE6-AD5E-760372124370}" sibTransId="{E7E66E91-6606-4981-88F9-B49958FF9F5A}"/>
    <dgm:cxn modelId="{462EF88C-7162-4956-BC3A-4CB142DD87EA}" type="presOf" srcId="{8F6972E5-1575-4A34-9894-68C82150C675}" destId="{9B7CA533-E49C-4C7A-B793-F0A06333094F}" srcOrd="0" destOrd="0" presId="urn:microsoft.com/office/officeart/2009/3/layout/PhasedProcess"/>
    <dgm:cxn modelId="{767C5DA3-DF42-4A93-A967-1F611A3C4C43}" srcId="{B5858FF6-5998-40D1-9F83-15BE874D7225}" destId="{EE5FAD9A-C1D8-418D-8E5A-C6574632C812}" srcOrd="1" destOrd="0" parTransId="{5F8A97C9-67C9-4610-98FE-4917F9434431}" sibTransId="{5D63857A-A36D-4B38-9425-3349F167FA35}"/>
    <dgm:cxn modelId="{6D1C65A6-B84D-4B67-9111-F3824B6021E3}" type="presOf" srcId="{8707E92A-6567-4A69-B4B6-1A208C72CEC8}" destId="{72146F74-85C9-42BC-B8F9-28F3BA1105A3}" srcOrd="1" destOrd="0" presId="urn:microsoft.com/office/officeart/2009/3/layout/PhasedProcess"/>
    <dgm:cxn modelId="{3E3053A8-6A7D-47CC-B50B-92086E728346}" srcId="{EDF4CE4C-ED48-48CF-9365-7610893299F7}" destId="{5D2C188F-2F63-4FD5-BD67-A59E4BF85A97}" srcOrd="1" destOrd="0" parTransId="{8C0750CB-C72C-41FA-9A2E-8C0D383DAAC4}" sibTransId="{0AFBCBC3-7CA1-4CE7-8F06-FEC5048E313F}"/>
    <dgm:cxn modelId="{584563BB-F1AD-4DBF-9966-219B9AA567C4}" type="presOf" srcId="{5C74BB83-38E7-4AD9-A8A3-AA9D8FF2DD16}" destId="{9A692620-4BD1-4CC6-BB1F-C4169AA2681A}" srcOrd="0" destOrd="0" presId="urn:microsoft.com/office/officeart/2009/3/layout/PhasedProcess"/>
    <dgm:cxn modelId="{0B7C2ED0-AE5C-4997-907E-53FC7338A5F8}" type="presOf" srcId="{8707E92A-6567-4A69-B4B6-1A208C72CEC8}" destId="{F9124497-CB7F-4177-9459-7AA4DBC93EA6}" srcOrd="0" destOrd="0" presId="urn:microsoft.com/office/officeart/2009/3/layout/PhasedProcess"/>
    <dgm:cxn modelId="{3E576ED5-6157-4D68-9DC9-BF0FB5931D6B}" srcId="{EDF4CE4C-ED48-48CF-9365-7610893299F7}" destId="{5D9AC465-2FCC-435F-82A4-D19BB61951A5}" srcOrd="0" destOrd="0" parTransId="{F71DDD00-B18D-4ABF-A173-6F1B0DDF7CB9}" sibTransId="{7206CA9D-E93B-41F5-95C5-32C83DD60EEA}"/>
    <dgm:cxn modelId="{B172CCDF-3521-4867-92FA-8063FCFDBE74}" srcId="{5C74BB83-38E7-4AD9-A8A3-AA9D8FF2DD16}" destId="{8F6972E5-1575-4A34-9894-68C82150C675}" srcOrd="0" destOrd="0" parTransId="{B3938072-9323-449B-AD7C-0974DBF353F6}" sibTransId="{1BC349E2-7714-41D6-9D78-D13FE24B96A0}"/>
    <dgm:cxn modelId="{AF86ECE8-401A-4E13-80C3-4D87CDBD5E91}" srcId="{EE5FAD9A-C1D8-418D-8E5A-C6574632C812}" destId="{8707E92A-6567-4A69-B4B6-1A208C72CEC8}" srcOrd="1" destOrd="0" parTransId="{FD1A5B01-2412-420F-B155-7FDFE1AFD4F5}" sibTransId="{79E91105-2BF2-4567-B22A-72180EC9AD6D}"/>
    <dgm:cxn modelId="{778D27EA-3646-404B-857B-0E3202DF68E7}" srcId="{EE5FAD9A-C1D8-418D-8E5A-C6574632C812}" destId="{05A1C1DC-55AA-4A77-9E08-26543EEBB91E}" srcOrd="0" destOrd="0" parTransId="{12D17C8C-D12C-4C75-8D28-51FC5A5EFEC5}" sibTransId="{9EC8EDCE-E940-4156-B693-02166DC4F453}"/>
    <dgm:cxn modelId="{3CC7EEEF-D75A-482B-AE95-87844B1764EA}" srcId="{B5858FF6-5998-40D1-9F83-15BE874D7225}" destId="{EDF4CE4C-ED48-48CF-9365-7610893299F7}" srcOrd="0" destOrd="0" parTransId="{3B64BFD3-E903-4F37-92AF-107AB603B7E9}" sibTransId="{BC5274FE-5724-4B2D-BEB2-0C91D5F38859}"/>
    <dgm:cxn modelId="{A5F501F7-CC4D-4A3B-A96F-0B2676B1F05F}" srcId="{EDF4CE4C-ED48-48CF-9365-7610893299F7}" destId="{B440809F-3BB8-4CA2-B65D-6848E864F9D1}" srcOrd="2" destOrd="0" parTransId="{25412AAF-5EAE-4878-8B29-F6F23B7CFFFE}" sibTransId="{B6959817-DB98-4803-8B30-6A7422C93C42}"/>
    <dgm:cxn modelId="{31B6B0F7-7F7F-4CA7-BBDE-410C74EDA336}" type="presOf" srcId="{EDF4CE4C-ED48-48CF-9365-7610893299F7}" destId="{8BEB2CD3-357C-4DBA-A77A-7720D6716F79}" srcOrd="0" destOrd="0" presId="urn:microsoft.com/office/officeart/2009/3/layout/PhasedProcess"/>
    <dgm:cxn modelId="{CFC50BA5-827C-402F-8FD1-59F97620141F}" type="presParOf" srcId="{83C73FE7-89CE-40C8-AA99-9D7C834F131D}" destId="{1970DF1C-E065-4715-A138-364AFB886EEA}" srcOrd="0" destOrd="0" presId="urn:microsoft.com/office/officeart/2009/3/layout/PhasedProcess"/>
    <dgm:cxn modelId="{546BA052-7DBA-4756-9BD9-7E82F6708F2F}" type="presParOf" srcId="{83C73FE7-89CE-40C8-AA99-9D7C834F131D}" destId="{EA6A3983-4E1C-4227-8795-C4B78E92BA05}" srcOrd="1" destOrd="0" presId="urn:microsoft.com/office/officeart/2009/3/layout/PhasedProcess"/>
    <dgm:cxn modelId="{663A2B5A-222F-4917-9D1A-26EF547A874C}" type="presParOf" srcId="{83C73FE7-89CE-40C8-AA99-9D7C834F131D}" destId="{5D18A777-7C63-473D-9BFB-20A9A8BCB9E5}" srcOrd="2" destOrd="0" presId="urn:microsoft.com/office/officeart/2009/3/layout/PhasedProcess"/>
    <dgm:cxn modelId="{BFEEAEC0-4DA4-436F-9FFD-444AAF59933F}" type="presParOf" srcId="{83C73FE7-89CE-40C8-AA99-9D7C834F131D}" destId="{4C5C0C49-F96F-4687-B5D7-08889EBAED22}" srcOrd="3" destOrd="0" presId="urn:microsoft.com/office/officeart/2009/3/layout/PhasedProcess"/>
    <dgm:cxn modelId="{18387CCE-37D5-458A-97A3-1034DF73CB16}" type="presParOf" srcId="{83C73FE7-89CE-40C8-AA99-9D7C834F131D}" destId="{1AAA1F43-AAD6-4AE0-9602-C5E52B9552FB}" srcOrd="4" destOrd="0" presId="urn:microsoft.com/office/officeart/2009/3/layout/PhasedProcess"/>
    <dgm:cxn modelId="{1917CA02-86B5-476F-BF37-400EE5A082A2}" type="presParOf" srcId="{83C73FE7-89CE-40C8-AA99-9D7C834F131D}" destId="{9A692620-4BD1-4CC6-BB1F-C4169AA2681A}" srcOrd="5" destOrd="0" presId="urn:microsoft.com/office/officeart/2009/3/layout/PhasedProcess"/>
    <dgm:cxn modelId="{17B70F20-A2C2-41C1-AFC4-A1A4F0945512}" type="presParOf" srcId="{83C73FE7-89CE-40C8-AA99-9D7C834F131D}" destId="{EF902ED1-0761-4BDD-AD72-D4EE2F7744EF}" srcOrd="6" destOrd="0" presId="urn:microsoft.com/office/officeart/2009/3/layout/PhasedProcess"/>
    <dgm:cxn modelId="{D2AC97F9-7405-4FC2-B84C-C11F303B1187}" type="presParOf" srcId="{EF902ED1-0761-4BDD-AD72-D4EE2F7744EF}" destId="{C3AFA7CB-2B92-42AF-BC51-6F24BD388830}" srcOrd="0" destOrd="0" presId="urn:microsoft.com/office/officeart/2009/3/layout/PhasedProcess"/>
    <dgm:cxn modelId="{DC4E2D5D-2E11-478D-A187-3C499E46CEC5}" type="presParOf" srcId="{EF902ED1-0761-4BDD-AD72-D4EE2F7744EF}" destId="{BA007101-4310-4D49-BD90-0454C23FFE82}" srcOrd="1" destOrd="0" presId="urn:microsoft.com/office/officeart/2009/3/layout/PhasedProcess"/>
    <dgm:cxn modelId="{F4D81E77-5B6B-4524-917D-F661BE00D39D}" type="presParOf" srcId="{EF902ED1-0761-4BDD-AD72-D4EE2F7744EF}" destId="{F9124497-CB7F-4177-9459-7AA4DBC93EA6}" srcOrd="2" destOrd="0" presId="urn:microsoft.com/office/officeart/2009/3/layout/PhasedProcess"/>
    <dgm:cxn modelId="{32B173B0-072F-4676-B576-5620F5BAC13C}" type="presParOf" srcId="{EF902ED1-0761-4BDD-AD72-D4EE2F7744EF}" destId="{72146F74-85C9-42BC-B8F9-28F3BA1105A3}" srcOrd="3" destOrd="0" presId="urn:microsoft.com/office/officeart/2009/3/layout/PhasedProcess"/>
    <dgm:cxn modelId="{11147FE9-873F-4EE7-A42C-DF5E904053C1}" type="presParOf" srcId="{83C73FE7-89CE-40C8-AA99-9D7C834F131D}" destId="{5C34FA1E-E3D7-4554-8174-0FD8725F2D4D}" srcOrd="7" destOrd="0" presId="urn:microsoft.com/office/officeart/2009/3/layout/PhasedProcess"/>
    <dgm:cxn modelId="{979B2171-48DF-413E-AAC0-669A996D5646}" type="presParOf" srcId="{5C34FA1E-E3D7-4554-8174-0FD8725F2D4D}" destId="{E5348F50-3F3F-4955-8AAB-63E919D948EE}" srcOrd="0" destOrd="0" presId="urn:microsoft.com/office/officeart/2009/3/layout/PhasedProcess"/>
    <dgm:cxn modelId="{492EDAEB-BE8C-4351-A493-8470FA1CF6D4}" type="presParOf" srcId="{5C34FA1E-E3D7-4554-8174-0FD8725F2D4D}" destId="{60597EA3-ED5E-421D-ADB4-04DF65F9EE8B}" srcOrd="1" destOrd="0" presId="urn:microsoft.com/office/officeart/2009/3/layout/PhasedProcess"/>
    <dgm:cxn modelId="{4B62837B-7A4F-4B33-A640-895D3CECB0AB}" type="presParOf" srcId="{5C34FA1E-E3D7-4554-8174-0FD8725F2D4D}" destId="{4572EE0A-6FCD-453D-A52A-BF17C4D7EEE1}" srcOrd="2" destOrd="0" presId="urn:microsoft.com/office/officeart/2009/3/layout/PhasedProcess"/>
    <dgm:cxn modelId="{4E1EFF45-9E71-4415-936F-233A8808CAE2}" type="presParOf" srcId="{5C34FA1E-E3D7-4554-8174-0FD8725F2D4D}" destId="{FA8A9089-841E-4FC5-8367-7FF069637CB5}" srcOrd="3" destOrd="0" presId="urn:microsoft.com/office/officeart/2009/3/layout/PhasedProcess"/>
    <dgm:cxn modelId="{9D5ADE2B-38B3-4ED7-B523-C724F3A9A43A}" type="presParOf" srcId="{5C34FA1E-E3D7-4554-8174-0FD8725F2D4D}" destId="{B6C8EB27-C32A-4360-A35A-3D39E4EA7F9B}" srcOrd="4" destOrd="0" presId="urn:microsoft.com/office/officeart/2009/3/layout/PhasedProcess"/>
    <dgm:cxn modelId="{AB3482C3-DA1A-4097-87BC-E96FF89EE079}" type="presParOf" srcId="{5C34FA1E-E3D7-4554-8174-0FD8725F2D4D}" destId="{4F3BE18E-3502-4DB1-AD32-551FA4B302A4}" srcOrd="5" destOrd="0" presId="urn:microsoft.com/office/officeart/2009/3/layout/PhasedProcess"/>
    <dgm:cxn modelId="{160EC74D-DE80-4F42-B524-26C39BE72120}" type="presParOf" srcId="{83C73FE7-89CE-40C8-AA99-9D7C834F131D}" destId="{9B7CA533-E49C-4C7A-B793-F0A06333094F}" srcOrd="8" destOrd="0" presId="urn:microsoft.com/office/officeart/2009/3/layout/PhasedProcess"/>
    <dgm:cxn modelId="{F0625EE0-931F-4976-AEEA-C88924C01134}" type="presParOf" srcId="{83C73FE7-89CE-40C8-AA99-9D7C834F131D}" destId="{8BEB2CD3-357C-4DBA-A77A-7720D6716F79}" srcOrd="9" destOrd="0" presId="urn:microsoft.com/office/officeart/2009/3/layout/PhasedProcess"/>
  </dgm:cxnLst>
  <dgm:bg>
    <a:solidFill>
      <a:schemeClr val="bg1">
        <a:alpha val="72000"/>
      </a:schemeClr>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B8F9970-8D1E-45E5-978B-BFC458E306C7}" type="doc">
      <dgm:prSet loTypeId="urn:microsoft.com/office/officeart/2009/3/layout/PlusandMinus" loCatId="relationship" qsTypeId="urn:microsoft.com/office/officeart/2005/8/quickstyle/simple1" qsCatId="simple" csTypeId="urn:microsoft.com/office/officeart/2005/8/colors/accent1_2" csCatId="accent1" phldr="1"/>
      <dgm:spPr/>
      <dgm:t>
        <a:bodyPr/>
        <a:lstStyle/>
        <a:p>
          <a:endParaRPr lang="es-ES"/>
        </a:p>
      </dgm:t>
    </dgm:pt>
    <dgm:pt modelId="{51E29CBF-B7D5-4CF5-830B-CC6BABCF3297}">
      <dgm:prSet phldrT="[Texto]"/>
      <dgm:spPr/>
      <dgm:t>
        <a:bodyPr/>
        <a:lstStyle/>
        <a:p>
          <a:r>
            <a:rPr lang="es-ES" dirty="0"/>
            <a:t>Variedades para mercado prioridad</a:t>
          </a:r>
        </a:p>
        <a:p>
          <a:r>
            <a:rPr lang="es-ES" dirty="0"/>
            <a:t>Superficies en áreas con riego</a:t>
          </a:r>
        </a:p>
      </dgm:t>
    </dgm:pt>
    <dgm:pt modelId="{2AC11F55-E38A-4BDB-9C8C-4FD32044C4A3}" type="parTrans" cxnId="{9E87901C-5FF6-4F91-B48A-F314ECE467ED}">
      <dgm:prSet/>
      <dgm:spPr/>
      <dgm:t>
        <a:bodyPr/>
        <a:lstStyle/>
        <a:p>
          <a:endParaRPr lang="es-ES"/>
        </a:p>
      </dgm:t>
    </dgm:pt>
    <dgm:pt modelId="{E364002E-82CE-42E9-B10F-55EAEDCDC209}" type="sibTrans" cxnId="{9E87901C-5FF6-4F91-B48A-F314ECE467ED}">
      <dgm:prSet/>
      <dgm:spPr/>
      <dgm:t>
        <a:bodyPr/>
        <a:lstStyle/>
        <a:p>
          <a:endParaRPr lang="es-ES"/>
        </a:p>
      </dgm:t>
    </dgm:pt>
    <dgm:pt modelId="{ACEDAEDA-8555-4C79-9C25-758FA5DB1C07}">
      <dgm:prSet phldrT="[Texto]"/>
      <dgm:spPr/>
      <dgm:t>
        <a:bodyPr/>
        <a:lstStyle/>
        <a:p>
          <a:r>
            <a:rPr lang="es-ES" dirty="0"/>
            <a:t>Variedades Comerciales y nativas</a:t>
          </a:r>
        </a:p>
        <a:p>
          <a:r>
            <a:rPr lang="es-ES" dirty="0"/>
            <a:t>Superficies en cerros y laderas </a:t>
          </a:r>
        </a:p>
      </dgm:t>
    </dgm:pt>
    <dgm:pt modelId="{FC0D6285-2FE2-4FD7-9E26-C6F7B52DB80F}" type="parTrans" cxnId="{8157729D-6DBC-4C1E-9890-820424D4E33B}">
      <dgm:prSet/>
      <dgm:spPr/>
      <dgm:t>
        <a:bodyPr/>
        <a:lstStyle/>
        <a:p>
          <a:endParaRPr lang="es-ES"/>
        </a:p>
      </dgm:t>
    </dgm:pt>
    <dgm:pt modelId="{602D052D-6A2D-4DBA-8B02-09351432ED9A}" type="sibTrans" cxnId="{8157729D-6DBC-4C1E-9890-820424D4E33B}">
      <dgm:prSet/>
      <dgm:spPr/>
      <dgm:t>
        <a:bodyPr/>
        <a:lstStyle/>
        <a:p>
          <a:endParaRPr lang="es-ES"/>
        </a:p>
      </dgm:t>
    </dgm:pt>
    <dgm:pt modelId="{927C2223-2C7D-4B0F-B176-1F6DBE8B3D02}" type="pres">
      <dgm:prSet presAssocID="{5B8F9970-8D1E-45E5-978B-BFC458E306C7}" presName="Name0" presStyleCnt="0">
        <dgm:presLayoutVars>
          <dgm:chMax val="2"/>
          <dgm:chPref val="2"/>
          <dgm:dir/>
          <dgm:animOne/>
          <dgm:resizeHandles val="exact"/>
        </dgm:presLayoutVars>
      </dgm:prSet>
      <dgm:spPr/>
    </dgm:pt>
    <dgm:pt modelId="{2A243719-9995-4B08-A125-F86F84F0874C}" type="pres">
      <dgm:prSet presAssocID="{5B8F9970-8D1E-45E5-978B-BFC458E306C7}" presName="Background" presStyleLbl="bgImgPlace1" presStyleIdx="0" presStyleCnt="1"/>
      <dgm:spPr/>
    </dgm:pt>
    <dgm:pt modelId="{D3705C94-6E29-49B0-8049-FC01F2FBC3B6}" type="pres">
      <dgm:prSet presAssocID="{5B8F9970-8D1E-45E5-978B-BFC458E306C7}" presName="ParentText1" presStyleLbl="revTx" presStyleIdx="0" presStyleCnt="2">
        <dgm:presLayoutVars>
          <dgm:chMax val="0"/>
          <dgm:chPref val="0"/>
          <dgm:bulletEnabled val="1"/>
        </dgm:presLayoutVars>
      </dgm:prSet>
      <dgm:spPr/>
    </dgm:pt>
    <dgm:pt modelId="{D395200F-0FBD-4F62-ACEF-D6991AA1F7C7}" type="pres">
      <dgm:prSet presAssocID="{5B8F9970-8D1E-45E5-978B-BFC458E306C7}" presName="ParentText2" presStyleLbl="revTx" presStyleIdx="1" presStyleCnt="2">
        <dgm:presLayoutVars>
          <dgm:chMax val="0"/>
          <dgm:chPref val="0"/>
          <dgm:bulletEnabled val="1"/>
        </dgm:presLayoutVars>
      </dgm:prSet>
      <dgm:spPr/>
    </dgm:pt>
    <dgm:pt modelId="{EADCC3C8-2ECA-4856-ADD6-2B727FC66E24}" type="pres">
      <dgm:prSet presAssocID="{5B8F9970-8D1E-45E5-978B-BFC458E306C7}" presName="Plus" presStyleLbl="alignNode1" presStyleIdx="0" presStyleCnt="2" custLinFactNeighborX="16824" custLinFactNeighborY="-28000"/>
      <dgm:spPr/>
    </dgm:pt>
    <dgm:pt modelId="{115FEED7-BB30-4A42-BAED-BCD083A9E39C}" type="pres">
      <dgm:prSet presAssocID="{5B8F9970-8D1E-45E5-978B-BFC458E306C7}" presName="Minus" presStyleLbl="alignNode1" presStyleIdx="1" presStyleCnt="2" custLinFactNeighborX="-153" custLinFactNeighborY="9094"/>
      <dgm:spPr/>
    </dgm:pt>
    <dgm:pt modelId="{B2660120-D1D1-4992-ADF5-BA6994C7F0FB}" type="pres">
      <dgm:prSet presAssocID="{5B8F9970-8D1E-45E5-978B-BFC458E306C7}" presName="Divider" presStyleLbl="parChTrans1D1" presStyleIdx="0" presStyleCnt="1"/>
      <dgm:spPr/>
    </dgm:pt>
  </dgm:ptLst>
  <dgm:cxnLst>
    <dgm:cxn modelId="{42BA1204-D31E-4AC4-B756-29AC0E6BB60A}" type="presOf" srcId="{ACEDAEDA-8555-4C79-9C25-758FA5DB1C07}" destId="{D3705C94-6E29-49B0-8049-FC01F2FBC3B6}" srcOrd="0" destOrd="0" presId="urn:microsoft.com/office/officeart/2009/3/layout/PlusandMinus"/>
    <dgm:cxn modelId="{9E87901C-5FF6-4F91-B48A-F314ECE467ED}" srcId="{5B8F9970-8D1E-45E5-978B-BFC458E306C7}" destId="{51E29CBF-B7D5-4CF5-830B-CC6BABCF3297}" srcOrd="1" destOrd="0" parTransId="{2AC11F55-E38A-4BDB-9C8C-4FD32044C4A3}" sibTransId="{E364002E-82CE-42E9-B10F-55EAEDCDC209}"/>
    <dgm:cxn modelId="{2F0A2B34-0A10-4CDD-82DD-45E40E0868D7}" type="presOf" srcId="{5B8F9970-8D1E-45E5-978B-BFC458E306C7}" destId="{927C2223-2C7D-4B0F-B176-1F6DBE8B3D02}" srcOrd="0" destOrd="0" presId="urn:microsoft.com/office/officeart/2009/3/layout/PlusandMinus"/>
    <dgm:cxn modelId="{8157729D-6DBC-4C1E-9890-820424D4E33B}" srcId="{5B8F9970-8D1E-45E5-978B-BFC458E306C7}" destId="{ACEDAEDA-8555-4C79-9C25-758FA5DB1C07}" srcOrd="0" destOrd="0" parTransId="{FC0D6285-2FE2-4FD7-9E26-C6F7B52DB80F}" sibTransId="{602D052D-6A2D-4DBA-8B02-09351432ED9A}"/>
    <dgm:cxn modelId="{B2BADBA2-BB56-47DA-9C2B-855ADE3CB759}" type="presOf" srcId="{51E29CBF-B7D5-4CF5-830B-CC6BABCF3297}" destId="{D395200F-0FBD-4F62-ACEF-D6991AA1F7C7}" srcOrd="0" destOrd="0" presId="urn:microsoft.com/office/officeart/2009/3/layout/PlusandMinus"/>
    <dgm:cxn modelId="{F7A405DA-59B4-4720-BF07-9351707C9CB6}" type="presParOf" srcId="{927C2223-2C7D-4B0F-B176-1F6DBE8B3D02}" destId="{2A243719-9995-4B08-A125-F86F84F0874C}" srcOrd="0" destOrd="0" presId="urn:microsoft.com/office/officeart/2009/3/layout/PlusandMinus"/>
    <dgm:cxn modelId="{0ED405FC-D4C7-479A-A43A-AB1E18E8635E}" type="presParOf" srcId="{927C2223-2C7D-4B0F-B176-1F6DBE8B3D02}" destId="{D3705C94-6E29-49B0-8049-FC01F2FBC3B6}" srcOrd="1" destOrd="0" presId="urn:microsoft.com/office/officeart/2009/3/layout/PlusandMinus"/>
    <dgm:cxn modelId="{5D6162EC-650B-4413-BA1E-F0ECD6CE80B8}" type="presParOf" srcId="{927C2223-2C7D-4B0F-B176-1F6DBE8B3D02}" destId="{D395200F-0FBD-4F62-ACEF-D6991AA1F7C7}" srcOrd="2" destOrd="0" presId="urn:microsoft.com/office/officeart/2009/3/layout/PlusandMinus"/>
    <dgm:cxn modelId="{A3A5A0AC-3667-46ED-9F4F-BA1CBF7EF3C9}" type="presParOf" srcId="{927C2223-2C7D-4B0F-B176-1F6DBE8B3D02}" destId="{EADCC3C8-2ECA-4856-ADD6-2B727FC66E24}" srcOrd="3" destOrd="0" presId="urn:microsoft.com/office/officeart/2009/3/layout/PlusandMinus"/>
    <dgm:cxn modelId="{FEE2E150-586D-4DB0-981B-B3955E2BEA10}" type="presParOf" srcId="{927C2223-2C7D-4B0F-B176-1F6DBE8B3D02}" destId="{115FEED7-BB30-4A42-BAED-BCD083A9E39C}" srcOrd="4" destOrd="0" presId="urn:microsoft.com/office/officeart/2009/3/layout/PlusandMinus"/>
    <dgm:cxn modelId="{667EE065-A3D1-4E84-ABAC-4F12F48817EA}" type="presParOf" srcId="{927C2223-2C7D-4B0F-B176-1F6DBE8B3D02}" destId="{B2660120-D1D1-4992-ADF5-BA6994C7F0FB}" srcOrd="5" destOrd="0" presId="urn:microsoft.com/office/officeart/2009/3/layout/PlusandMinus"/>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3DA37E8-3C1D-42A7-968F-AD01CE8B377D}" type="doc">
      <dgm:prSet loTypeId="urn:microsoft.com/office/officeart/2005/8/layout/balance1" loCatId="relationship" qsTypeId="urn:microsoft.com/office/officeart/2005/8/quickstyle/3d2" qsCatId="3D" csTypeId="urn:microsoft.com/office/officeart/2005/8/colors/colorful1" csCatId="colorful" phldr="1"/>
      <dgm:spPr/>
      <dgm:t>
        <a:bodyPr/>
        <a:lstStyle/>
        <a:p>
          <a:endParaRPr lang="es-ES"/>
        </a:p>
      </dgm:t>
    </dgm:pt>
    <dgm:pt modelId="{E38E51D8-9643-45A2-89E0-F9B9229F5E07}">
      <dgm:prSet phldrT="[Texto]"/>
      <dgm:spPr>
        <a:solidFill>
          <a:schemeClr val="accent4">
            <a:lumMod val="20000"/>
            <a:lumOff val="80000"/>
            <a:alpha val="90000"/>
          </a:schemeClr>
        </a:solidFill>
      </dgm:spPr>
      <dgm:t>
        <a:bodyPr/>
        <a:lstStyle/>
        <a:p>
          <a:r>
            <a:rPr lang="es-ES" dirty="0"/>
            <a:t>Agricultores Norte</a:t>
          </a:r>
        </a:p>
      </dgm:t>
    </dgm:pt>
    <dgm:pt modelId="{A2BCDE52-9CB3-400B-8612-2C1F5EFC889D}" type="parTrans" cxnId="{FF9F126C-415E-4E4A-BFF3-DB773984DFB5}">
      <dgm:prSet/>
      <dgm:spPr/>
      <dgm:t>
        <a:bodyPr/>
        <a:lstStyle/>
        <a:p>
          <a:endParaRPr lang="es-ES"/>
        </a:p>
      </dgm:t>
    </dgm:pt>
    <dgm:pt modelId="{8532AB6C-22DC-44B6-B919-DCFEDAE2BB93}" type="sibTrans" cxnId="{FF9F126C-415E-4E4A-BFF3-DB773984DFB5}">
      <dgm:prSet/>
      <dgm:spPr/>
      <dgm:t>
        <a:bodyPr/>
        <a:lstStyle/>
        <a:p>
          <a:endParaRPr lang="es-ES"/>
        </a:p>
      </dgm:t>
    </dgm:pt>
    <dgm:pt modelId="{EA455CA2-D95B-42C4-98F0-901BA2300C54}">
      <dgm:prSet phldrT="[Texto]"/>
      <dgm:spPr/>
      <dgm:t>
        <a:bodyPr/>
        <a:lstStyle/>
        <a:p>
          <a:r>
            <a:rPr lang="es-ES" dirty="0"/>
            <a:t>Diferentes lugares</a:t>
          </a:r>
        </a:p>
      </dgm:t>
    </dgm:pt>
    <dgm:pt modelId="{D4EB73C6-5236-4047-AB4B-A3D7C8F72AB6}" type="parTrans" cxnId="{8C773DED-2EDE-488A-86E7-D7D2322106A6}">
      <dgm:prSet/>
      <dgm:spPr/>
      <dgm:t>
        <a:bodyPr/>
        <a:lstStyle/>
        <a:p>
          <a:endParaRPr lang="es-ES"/>
        </a:p>
      </dgm:t>
    </dgm:pt>
    <dgm:pt modelId="{607DE003-A1DB-4854-8008-CA8ECD2A8ED6}" type="sibTrans" cxnId="{8C773DED-2EDE-488A-86E7-D7D2322106A6}">
      <dgm:prSet/>
      <dgm:spPr/>
      <dgm:t>
        <a:bodyPr/>
        <a:lstStyle/>
        <a:p>
          <a:endParaRPr lang="es-ES"/>
        </a:p>
      </dgm:t>
    </dgm:pt>
    <dgm:pt modelId="{2F4D6E63-89A5-4B26-87B0-28D2F59068F1}">
      <dgm:prSet phldrT="[Texto]"/>
      <dgm:spPr/>
      <dgm:t>
        <a:bodyPr/>
        <a:lstStyle/>
        <a:p>
          <a:r>
            <a:rPr lang="es-ES" dirty="0"/>
            <a:t>Épocas diferentes</a:t>
          </a:r>
        </a:p>
      </dgm:t>
    </dgm:pt>
    <dgm:pt modelId="{521D78E1-C77D-4816-87E1-B988F9F7D0EF}" type="parTrans" cxnId="{9E4083FC-45F0-4D5B-879A-FF0147C15FFF}">
      <dgm:prSet/>
      <dgm:spPr/>
      <dgm:t>
        <a:bodyPr/>
        <a:lstStyle/>
        <a:p>
          <a:endParaRPr lang="es-ES"/>
        </a:p>
      </dgm:t>
    </dgm:pt>
    <dgm:pt modelId="{4EF37E97-FB63-4C54-9F51-E6D5E64AA94A}" type="sibTrans" cxnId="{9E4083FC-45F0-4D5B-879A-FF0147C15FFF}">
      <dgm:prSet/>
      <dgm:spPr/>
      <dgm:t>
        <a:bodyPr/>
        <a:lstStyle/>
        <a:p>
          <a:endParaRPr lang="es-ES"/>
        </a:p>
      </dgm:t>
    </dgm:pt>
    <dgm:pt modelId="{F8F44703-2A98-4384-A730-8605E6798CB8}">
      <dgm:prSet phldrT="[Texto]"/>
      <dgm:spPr>
        <a:solidFill>
          <a:schemeClr val="accent4">
            <a:lumMod val="20000"/>
            <a:lumOff val="80000"/>
            <a:alpha val="90000"/>
          </a:schemeClr>
        </a:solidFill>
      </dgm:spPr>
      <dgm:t>
        <a:bodyPr/>
        <a:lstStyle/>
        <a:p>
          <a:r>
            <a:rPr lang="es-ES" dirty="0"/>
            <a:t>Agricultores Centro</a:t>
          </a:r>
        </a:p>
      </dgm:t>
    </dgm:pt>
    <dgm:pt modelId="{DCA92E9F-B25C-48F6-B42D-636C57F8F239}" type="parTrans" cxnId="{1A060026-A949-499F-9802-002FEF7B901E}">
      <dgm:prSet/>
      <dgm:spPr/>
      <dgm:t>
        <a:bodyPr/>
        <a:lstStyle/>
        <a:p>
          <a:endParaRPr lang="es-ES"/>
        </a:p>
      </dgm:t>
    </dgm:pt>
    <dgm:pt modelId="{75855B2F-A5CB-4BDB-8D91-2515CDD318F2}" type="sibTrans" cxnId="{1A060026-A949-499F-9802-002FEF7B901E}">
      <dgm:prSet/>
      <dgm:spPr/>
      <dgm:t>
        <a:bodyPr/>
        <a:lstStyle/>
        <a:p>
          <a:endParaRPr lang="es-ES"/>
        </a:p>
      </dgm:t>
    </dgm:pt>
    <dgm:pt modelId="{EB9B2456-ACB6-488E-AA78-DDEF432815AB}">
      <dgm:prSet phldrT="[Texto]"/>
      <dgm:spPr/>
      <dgm:t>
        <a:bodyPr/>
        <a:lstStyle/>
        <a:p>
          <a:r>
            <a:rPr lang="es-ES" dirty="0"/>
            <a:t>Mercado y Precio</a:t>
          </a:r>
        </a:p>
      </dgm:t>
    </dgm:pt>
    <dgm:pt modelId="{3589AE3B-A282-47AC-A6F2-7C6F8F82BDDC}" type="parTrans" cxnId="{4FDABC6F-A596-4D63-993E-F0BC4C7E847E}">
      <dgm:prSet/>
      <dgm:spPr/>
      <dgm:t>
        <a:bodyPr/>
        <a:lstStyle/>
        <a:p>
          <a:endParaRPr lang="es-ES"/>
        </a:p>
      </dgm:t>
    </dgm:pt>
    <dgm:pt modelId="{FE6F0636-57B9-4CED-8488-97CC3924C8A1}" type="sibTrans" cxnId="{4FDABC6F-A596-4D63-993E-F0BC4C7E847E}">
      <dgm:prSet/>
      <dgm:spPr/>
      <dgm:t>
        <a:bodyPr/>
        <a:lstStyle/>
        <a:p>
          <a:endParaRPr lang="es-ES"/>
        </a:p>
      </dgm:t>
    </dgm:pt>
    <dgm:pt modelId="{76ACFE1B-CBAB-4136-9F12-57CB6106BD86}">
      <dgm:prSet phldrT="[Texto]"/>
      <dgm:spPr/>
      <dgm:t>
        <a:bodyPr/>
        <a:lstStyle/>
        <a:p>
          <a:r>
            <a:rPr lang="es-ES" dirty="0"/>
            <a:t>Variedades comercial </a:t>
          </a:r>
        </a:p>
      </dgm:t>
    </dgm:pt>
    <dgm:pt modelId="{43AB3B92-E96A-406E-A4F1-7790120DE485}" type="parTrans" cxnId="{306AB4D7-9764-44F0-BD98-A8CF3C2BEE53}">
      <dgm:prSet/>
      <dgm:spPr/>
      <dgm:t>
        <a:bodyPr/>
        <a:lstStyle/>
        <a:p>
          <a:endParaRPr lang="es-ES"/>
        </a:p>
      </dgm:t>
    </dgm:pt>
    <dgm:pt modelId="{2077EFC2-EC3B-4010-B734-8EB302DE6991}" type="sibTrans" cxnId="{306AB4D7-9764-44F0-BD98-A8CF3C2BEE53}">
      <dgm:prSet/>
      <dgm:spPr/>
      <dgm:t>
        <a:bodyPr/>
        <a:lstStyle/>
        <a:p>
          <a:endParaRPr lang="es-ES"/>
        </a:p>
      </dgm:t>
    </dgm:pt>
    <dgm:pt modelId="{74313AD9-8D08-4250-84A6-C0E913E760B4}">
      <dgm:prSet phldrT="[Texto]"/>
      <dgm:spPr/>
      <dgm:t>
        <a:bodyPr/>
        <a:lstStyle/>
        <a:p>
          <a:r>
            <a:rPr lang="es-ES" dirty="0"/>
            <a:t>Riego</a:t>
          </a:r>
        </a:p>
      </dgm:t>
    </dgm:pt>
    <dgm:pt modelId="{9A024779-8747-4EF8-9A52-3B79E7078F22}" type="parTrans" cxnId="{4F599E9A-5F09-4B25-B512-1916B305AF59}">
      <dgm:prSet/>
      <dgm:spPr/>
      <dgm:t>
        <a:bodyPr/>
        <a:lstStyle/>
        <a:p>
          <a:endParaRPr lang="es-ES"/>
        </a:p>
      </dgm:t>
    </dgm:pt>
    <dgm:pt modelId="{CF494DCE-AF41-4166-9AB4-E986C446127B}" type="sibTrans" cxnId="{4F599E9A-5F09-4B25-B512-1916B305AF59}">
      <dgm:prSet/>
      <dgm:spPr/>
      <dgm:t>
        <a:bodyPr/>
        <a:lstStyle/>
        <a:p>
          <a:endParaRPr lang="es-ES"/>
        </a:p>
      </dgm:t>
    </dgm:pt>
    <dgm:pt modelId="{C95419CF-8210-4708-9272-9571103738F2}">
      <dgm:prSet phldrT="[Texto]"/>
      <dgm:spPr/>
      <dgm:t>
        <a:bodyPr/>
        <a:lstStyle/>
        <a:p>
          <a:r>
            <a:rPr lang="es-ES" dirty="0"/>
            <a:t>Variedades comercial</a:t>
          </a:r>
        </a:p>
      </dgm:t>
    </dgm:pt>
    <dgm:pt modelId="{BDAEA0F7-463F-4B03-8411-2F8C8B2693DD}" type="parTrans" cxnId="{277C9631-A9C7-4C13-A856-5FA45EF02BE5}">
      <dgm:prSet/>
      <dgm:spPr/>
      <dgm:t>
        <a:bodyPr/>
        <a:lstStyle/>
        <a:p>
          <a:endParaRPr lang="es-ES"/>
        </a:p>
      </dgm:t>
    </dgm:pt>
    <dgm:pt modelId="{37273B27-C21B-4E30-BED4-308017BE9477}" type="sibTrans" cxnId="{277C9631-A9C7-4C13-A856-5FA45EF02BE5}">
      <dgm:prSet/>
      <dgm:spPr/>
      <dgm:t>
        <a:bodyPr/>
        <a:lstStyle/>
        <a:p>
          <a:endParaRPr lang="es-ES"/>
        </a:p>
      </dgm:t>
    </dgm:pt>
    <dgm:pt modelId="{EE65EA52-3BF6-4205-B3C5-DA5CC9D32C7D}">
      <dgm:prSet phldrT="[Texto]"/>
      <dgm:spPr/>
      <dgm:t>
        <a:bodyPr/>
        <a:lstStyle/>
        <a:p>
          <a:r>
            <a:rPr lang="es-ES" dirty="0"/>
            <a:t>Lugar localizado</a:t>
          </a:r>
        </a:p>
      </dgm:t>
    </dgm:pt>
    <dgm:pt modelId="{EE218C9C-8595-42FC-BF8A-B16A1BD6F6B8}" type="parTrans" cxnId="{41A2BAE0-7846-48C3-B800-27C8431B55A9}">
      <dgm:prSet/>
      <dgm:spPr/>
      <dgm:t>
        <a:bodyPr/>
        <a:lstStyle/>
        <a:p>
          <a:endParaRPr lang="es-ES"/>
        </a:p>
      </dgm:t>
    </dgm:pt>
    <dgm:pt modelId="{75C61042-C588-4F91-AB91-5F375A5A1075}" type="sibTrans" cxnId="{41A2BAE0-7846-48C3-B800-27C8431B55A9}">
      <dgm:prSet/>
      <dgm:spPr/>
      <dgm:t>
        <a:bodyPr/>
        <a:lstStyle/>
        <a:p>
          <a:endParaRPr lang="es-ES"/>
        </a:p>
      </dgm:t>
    </dgm:pt>
    <dgm:pt modelId="{44181D07-0543-461F-868A-301BC2DC8C70}">
      <dgm:prSet phldrT="[Texto]"/>
      <dgm:spPr/>
      <dgm:t>
        <a:bodyPr/>
        <a:lstStyle/>
        <a:p>
          <a:r>
            <a:rPr lang="es-ES" dirty="0"/>
            <a:t>Consumo y venta</a:t>
          </a:r>
        </a:p>
      </dgm:t>
    </dgm:pt>
    <dgm:pt modelId="{502CFC48-8129-4946-A3F3-FAAFCEBEE682}" type="parTrans" cxnId="{4AB5752A-DED3-45E7-95D3-600D08B6D4EA}">
      <dgm:prSet/>
      <dgm:spPr/>
      <dgm:t>
        <a:bodyPr/>
        <a:lstStyle/>
        <a:p>
          <a:endParaRPr lang="es-ES"/>
        </a:p>
      </dgm:t>
    </dgm:pt>
    <dgm:pt modelId="{169F4F0F-4835-44CC-8151-061669022BB4}" type="sibTrans" cxnId="{4AB5752A-DED3-45E7-95D3-600D08B6D4EA}">
      <dgm:prSet/>
      <dgm:spPr/>
      <dgm:t>
        <a:bodyPr/>
        <a:lstStyle/>
        <a:p>
          <a:endParaRPr lang="es-ES"/>
        </a:p>
      </dgm:t>
    </dgm:pt>
    <dgm:pt modelId="{298FE97C-8695-4700-8671-25DDC2BE8B5C}" type="pres">
      <dgm:prSet presAssocID="{A3DA37E8-3C1D-42A7-968F-AD01CE8B377D}" presName="outerComposite" presStyleCnt="0">
        <dgm:presLayoutVars>
          <dgm:chMax val="2"/>
          <dgm:animLvl val="lvl"/>
          <dgm:resizeHandles val="exact"/>
        </dgm:presLayoutVars>
      </dgm:prSet>
      <dgm:spPr/>
    </dgm:pt>
    <dgm:pt modelId="{7C911C40-345D-49B1-88DB-C16667137FB3}" type="pres">
      <dgm:prSet presAssocID="{A3DA37E8-3C1D-42A7-968F-AD01CE8B377D}" presName="dummyMaxCanvas" presStyleCnt="0"/>
      <dgm:spPr/>
    </dgm:pt>
    <dgm:pt modelId="{1CAD0A4D-A51E-4C9E-932F-4B4B6F22DCA8}" type="pres">
      <dgm:prSet presAssocID="{A3DA37E8-3C1D-42A7-968F-AD01CE8B377D}" presName="parentComposite" presStyleCnt="0"/>
      <dgm:spPr/>
    </dgm:pt>
    <dgm:pt modelId="{01880A20-60EF-499D-A71D-3B21CE550098}" type="pres">
      <dgm:prSet presAssocID="{A3DA37E8-3C1D-42A7-968F-AD01CE8B377D}" presName="parent1" presStyleLbl="alignAccFollowNode1" presStyleIdx="0" presStyleCnt="4">
        <dgm:presLayoutVars>
          <dgm:chMax val="4"/>
        </dgm:presLayoutVars>
      </dgm:prSet>
      <dgm:spPr/>
    </dgm:pt>
    <dgm:pt modelId="{41F22EC1-B7A5-4C69-BBB5-35422E2B53BF}" type="pres">
      <dgm:prSet presAssocID="{A3DA37E8-3C1D-42A7-968F-AD01CE8B377D}" presName="parent2" presStyleLbl="alignAccFollowNode1" presStyleIdx="1" presStyleCnt="4">
        <dgm:presLayoutVars>
          <dgm:chMax val="4"/>
        </dgm:presLayoutVars>
      </dgm:prSet>
      <dgm:spPr/>
    </dgm:pt>
    <dgm:pt modelId="{D442D95E-7C98-415C-9BA4-61C220F11424}" type="pres">
      <dgm:prSet presAssocID="{A3DA37E8-3C1D-42A7-968F-AD01CE8B377D}" presName="childrenComposite" presStyleCnt="0"/>
      <dgm:spPr/>
    </dgm:pt>
    <dgm:pt modelId="{F7F82653-2480-4C9A-A4C6-96E1FC3E2363}" type="pres">
      <dgm:prSet presAssocID="{A3DA37E8-3C1D-42A7-968F-AD01CE8B377D}" presName="dummyMaxCanvas_ChildArea" presStyleCnt="0"/>
      <dgm:spPr/>
    </dgm:pt>
    <dgm:pt modelId="{60CE3572-5E6E-48D5-B417-DB9BDBBA2F1A}" type="pres">
      <dgm:prSet presAssocID="{A3DA37E8-3C1D-42A7-968F-AD01CE8B377D}" presName="fulcrum" presStyleLbl="alignAccFollowNode1" presStyleIdx="2" presStyleCnt="4"/>
      <dgm:spPr/>
    </dgm:pt>
    <dgm:pt modelId="{CFB2D832-193D-4111-9C84-71344C69194A}" type="pres">
      <dgm:prSet presAssocID="{A3DA37E8-3C1D-42A7-968F-AD01CE8B377D}" presName="balance_44" presStyleLbl="alignAccFollowNode1" presStyleIdx="3" presStyleCnt="4">
        <dgm:presLayoutVars>
          <dgm:bulletEnabled val="1"/>
        </dgm:presLayoutVars>
      </dgm:prSet>
      <dgm:spPr/>
    </dgm:pt>
    <dgm:pt modelId="{5A29A922-C5B1-4006-840E-E7DD35420C20}" type="pres">
      <dgm:prSet presAssocID="{A3DA37E8-3C1D-42A7-968F-AD01CE8B377D}" presName="right_44_1" presStyleLbl="node1" presStyleIdx="0" presStyleCnt="8">
        <dgm:presLayoutVars>
          <dgm:bulletEnabled val="1"/>
        </dgm:presLayoutVars>
      </dgm:prSet>
      <dgm:spPr/>
    </dgm:pt>
    <dgm:pt modelId="{A925742B-B94C-4887-9336-E8CEC449EA5C}" type="pres">
      <dgm:prSet presAssocID="{A3DA37E8-3C1D-42A7-968F-AD01CE8B377D}" presName="right_44_2" presStyleLbl="node1" presStyleIdx="1" presStyleCnt="8">
        <dgm:presLayoutVars>
          <dgm:bulletEnabled val="1"/>
        </dgm:presLayoutVars>
      </dgm:prSet>
      <dgm:spPr/>
    </dgm:pt>
    <dgm:pt modelId="{7E852273-411F-4F55-97D6-66FD0237ADF1}" type="pres">
      <dgm:prSet presAssocID="{A3DA37E8-3C1D-42A7-968F-AD01CE8B377D}" presName="right_44_3" presStyleLbl="node1" presStyleIdx="2" presStyleCnt="8">
        <dgm:presLayoutVars>
          <dgm:bulletEnabled val="1"/>
        </dgm:presLayoutVars>
      </dgm:prSet>
      <dgm:spPr/>
    </dgm:pt>
    <dgm:pt modelId="{B7597F7C-401D-462A-9D6A-6A91B7E03223}" type="pres">
      <dgm:prSet presAssocID="{A3DA37E8-3C1D-42A7-968F-AD01CE8B377D}" presName="right_44_4" presStyleLbl="node1" presStyleIdx="3" presStyleCnt="8">
        <dgm:presLayoutVars>
          <dgm:bulletEnabled val="1"/>
        </dgm:presLayoutVars>
      </dgm:prSet>
      <dgm:spPr/>
    </dgm:pt>
    <dgm:pt modelId="{851E4609-25D9-438C-81ED-33D653E6C6DF}" type="pres">
      <dgm:prSet presAssocID="{A3DA37E8-3C1D-42A7-968F-AD01CE8B377D}" presName="left_44_1" presStyleLbl="node1" presStyleIdx="4" presStyleCnt="8">
        <dgm:presLayoutVars>
          <dgm:bulletEnabled val="1"/>
        </dgm:presLayoutVars>
      </dgm:prSet>
      <dgm:spPr/>
    </dgm:pt>
    <dgm:pt modelId="{92439028-ED22-4013-AF9C-E98A729BAFC9}" type="pres">
      <dgm:prSet presAssocID="{A3DA37E8-3C1D-42A7-968F-AD01CE8B377D}" presName="left_44_2" presStyleLbl="node1" presStyleIdx="5" presStyleCnt="8">
        <dgm:presLayoutVars>
          <dgm:bulletEnabled val="1"/>
        </dgm:presLayoutVars>
      </dgm:prSet>
      <dgm:spPr/>
    </dgm:pt>
    <dgm:pt modelId="{B2A27F32-39A5-419E-B5C7-C9AF11588EF6}" type="pres">
      <dgm:prSet presAssocID="{A3DA37E8-3C1D-42A7-968F-AD01CE8B377D}" presName="left_44_3" presStyleLbl="node1" presStyleIdx="6" presStyleCnt="8">
        <dgm:presLayoutVars>
          <dgm:bulletEnabled val="1"/>
        </dgm:presLayoutVars>
      </dgm:prSet>
      <dgm:spPr/>
    </dgm:pt>
    <dgm:pt modelId="{24F5EEB3-BB02-441A-950E-F960BC416069}" type="pres">
      <dgm:prSet presAssocID="{A3DA37E8-3C1D-42A7-968F-AD01CE8B377D}" presName="left_44_4" presStyleLbl="node1" presStyleIdx="7" presStyleCnt="8">
        <dgm:presLayoutVars>
          <dgm:bulletEnabled val="1"/>
        </dgm:presLayoutVars>
      </dgm:prSet>
      <dgm:spPr/>
    </dgm:pt>
  </dgm:ptLst>
  <dgm:cxnLst>
    <dgm:cxn modelId="{1A060026-A949-499F-9802-002FEF7B901E}" srcId="{A3DA37E8-3C1D-42A7-968F-AD01CE8B377D}" destId="{F8F44703-2A98-4384-A730-8605E6798CB8}" srcOrd="1" destOrd="0" parTransId="{DCA92E9F-B25C-48F6-B42D-636C57F8F239}" sibTransId="{75855B2F-A5CB-4BDB-8D91-2515CDD318F2}"/>
    <dgm:cxn modelId="{4AB5752A-DED3-45E7-95D3-600D08B6D4EA}" srcId="{E38E51D8-9643-45A2-89E0-F9B9229F5E07}" destId="{44181D07-0543-461F-868A-301BC2DC8C70}" srcOrd="0" destOrd="0" parTransId="{502CFC48-8129-4946-A3F3-FAAFCEBEE682}" sibTransId="{169F4F0F-4835-44CC-8151-061669022BB4}"/>
    <dgm:cxn modelId="{277C9631-A9C7-4C13-A856-5FA45EF02BE5}" srcId="{F8F44703-2A98-4384-A730-8605E6798CB8}" destId="{C95419CF-8210-4708-9272-9571103738F2}" srcOrd="1" destOrd="0" parTransId="{BDAEA0F7-463F-4B03-8411-2F8C8B2693DD}" sibTransId="{37273B27-C21B-4E30-BED4-308017BE9477}"/>
    <dgm:cxn modelId="{1AED2132-15C7-40FA-A32C-41065D2F3370}" type="presOf" srcId="{2F4D6E63-89A5-4B26-87B0-28D2F59068F1}" destId="{24F5EEB3-BB02-441A-950E-F960BC416069}" srcOrd="0" destOrd="0" presId="urn:microsoft.com/office/officeart/2005/8/layout/balance1"/>
    <dgm:cxn modelId="{5C9ADC34-7A83-48B5-9B2A-4402B420BA56}" type="presOf" srcId="{44181D07-0543-461F-868A-301BC2DC8C70}" destId="{851E4609-25D9-438C-81ED-33D653E6C6DF}" srcOrd="0" destOrd="0" presId="urn:microsoft.com/office/officeart/2005/8/layout/balance1"/>
    <dgm:cxn modelId="{3E564E5C-682F-4F87-95DB-1B16CEF097E8}" type="presOf" srcId="{EA455CA2-D95B-42C4-98F0-901BA2300C54}" destId="{B2A27F32-39A5-419E-B5C7-C9AF11588EF6}" srcOrd="0" destOrd="0" presId="urn:microsoft.com/office/officeart/2005/8/layout/balance1"/>
    <dgm:cxn modelId="{FF9F126C-415E-4E4A-BFF3-DB773984DFB5}" srcId="{A3DA37E8-3C1D-42A7-968F-AD01CE8B377D}" destId="{E38E51D8-9643-45A2-89E0-F9B9229F5E07}" srcOrd="0" destOrd="0" parTransId="{A2BCDE52-9CB3-400B-8612-2C1F5EFC889D}" sibTransId="{8532AB6C-22DC-44B6-B919-DCFEDAE2BB93}"/>
    <dgm:cxn modelId="{ED45BD6C-94D1-4FEA-8515-042BCBA9197E}" type="presOf" srcId="{F8F44703-2A98-4384-A730-8605E6798CB8}" destId="{41F22EC1-B7A5-4C69-BBB5-35422E2B53BF}" srcOrd="0" destOrd="0" presId="urn:microsoft.com/office/officeart/2005/8/layout/balance1"/>
    <dgm:cxn modelId="{4FDABC6F-A596-4D63-993E-F0BC4C7E847E}" srcId="{F8F44703-2A98-4384-A730-8605E6798CB8}" destId="{EB9B2456-ACB6-488E-AA78-DDEF432815AB}" srcOrd="0" destOrd="0" parTransId="{3589AE3B-A282-47AC-A6F2-7C6F8F82BDDC}" sibTransId="{FE6F0636-57B9-4CED-8488-97CC3924C8A1}"/>
    <dgm:cxn modelId="{24969252-3BD9-461F-88A9-433454AB44B0}" type="presOf" srcId="{74313AD9-8D08-4250-84A6-C0E913E760B4}" destId="{7E852273-411F-4F55-97D6-66FD0237ADF1}" srcOrd="0" destOrd="0" presId="urn:microsoft.com/office/officeart/2005/8/layout/balance1"/>
    <dgm:cxn modelId="{41107392-7C49-4B93-AE47-BA51B57EF1C6}" type="presOf" srcId="{EE65EA52-3BF6-4205-B3C5-DA5CC9D32C7D}" destId="{B7597F7C-401D-462A-9D6A-6A91B7E03223}" srcOrd="0" destOrd="0" presId="urn:microsoft.com/office/officeart/2005/8/layout/balance1"/>
    <dgm:cxn modelId="{8812B297-DF19-45E9-A63D-9B47FA171254}" type="presOf" srcId="{A3DA37E8-3C1D-42A7-968F-AD01CE8B377D}" destId="{298FE97C-8695-4700-8671-25DDC2BE8B5C}" srcOrd="0" destOrd="0" presId="urn:microsoft.com/office/officeart/2005/8/layout/balance1"/>
    <dgm:cxn modelId="{4F599E9A-5F09-4B25-B512-1916B305AF59}" srcId="{F8F44703-2A98-4384-A730-8605E6798CB8}" destId="{74313AD9-8D08-4250-84A6-C0E913E760B4}" srcOrd="2" destOrd="0" parTransId="{9A024779-8747-4EF8-9A52-3B79E7078F22}" sibTransId="{CF494DCE-AF41-4166-9AB4-E986C446127B}"/>
    <dgm:cxn modelId="{405CB0A8-B78C-4A7E-8C24-90A72D571382}" type="presOf" srcId="{E38E51D8-9643-45A2-89E0-F9B9229F5E07}" destId="{01880A20-60EF-499D-A71D-3B21CE550098}" srcOrd="0" destOrd="0" presId="urn:microsoft.com/office/officeart/2005/8/layout/balance1"/>
    <dgm:cxn modelId="{1C9E5EAD-95BE-46D4-90F2-2582386568FE}" type="presOf" srcId="{EB9B2456-ACB6-488E-AA78-DDEF432815AB}" destId="{5A29A922-C5B1-4006-840E-E7DD35420C20}" srcOrd="0" destOrd="0" presId="urn:microsoft.com/office/officeart/2005/8/layout/balance1"/>
    <dgm:cxn modelId="{1768D0C8-CDDD-417D-90A7-5A3D5DED9046}" type="presOf" srcId="{C95419CF-8210-4708-9272-9571103738F2}" destId="{A925742B-B94C-4887-9336-E8CEC449EA5C}" srcOrd="0" destOrd="0" presId="urn:microsoft.com/office/officeart/2005/8/layout/balance1"/>
    <dgm:cxn modelId="{306AB4D7-9764-44F0-BD98-A8CF3C2BEE53}" srcId="{E38E51D8-9643-45A2-89E0-F9B9229F5E07}" destId="{76ACFE1B-CBAB-4136-9F12-57CB6106BD86}" srcOrd="1" destOrd="0" parTransId="{43AB3B92-E96A-406E-A4F1-7790120DE485}" sibTransId="{2077EFC2-EC3B-4010-B734-8EB302DE6991}"/>
    <dgm:cxn modelId="{41A2BAE0-7846-48C3-B800-27C8431B55A9}" srcId="{F8F44703-2A98-4384-A730-8605E6798CB8}" destId="{EE65EA52-3BF6-4205-B3C5-DA5CC9D32C7D}" srcOrd="3" destOrd="0" parTransId="{EE218C9C-8595-42FC-BF8A-B16A1BD6F6B8}" sibTransId="{75C61042-C588-4F91-AB91-5F375A5A1075}"/>
    <dgm:cxn modelId="{8C773DED-2EDE-488A-86E7-D7D2322106A6}" srcId="{E38E51D8-9643-45A2-89E0-F9B9229F5E07}" destId="{EA455CA2-D95B-42C4-98F0-901BA2300C54}" srcOrd="2" destOrd="0" parTransId="{D4EB73C6-5236-4047-AB4B-A3D7C8F72AB6}" sibTransId="{607DE003-A1DB-4854-8008-CA8ECD2A8ED6}"/>
    <dgm:cxn modelId="{3260AEEF-F901-47E3-B006-344A88C44353}" type="presOf" srcId="{76ACFE1B-CBAB-4136-9F12-57CB6106BD86}" destId="{92439028-ED22-4013-AF9C-E98A729BAFC9}" srcOrd="0" destOrd="0" presId="urn:microsoft.com/office/officeart/2005/8/layout/balance1"/>
    <dgm:cxn modelId="{9E4083FC-45F0-4D5B-879A-FF0147C15FFF}" srcId="{E38E51D8-9643-45A2-89E0-F9B9229F5E07}" destId="{2F4D6E63-89A5-4B26-87B0-28D2F59068F1}" srcOrd="3" destOrd="0" parTransId="{521D78E1-C77D-4816-87E1-B988F9F7D0EF}" sibTransId="{4EF37E97-FB63-4C54-9F51-E6D5E64AA94A}"/>
    <dgm:cxn modelId="{F2D14E49-0A22-4AB8-AC99-90F2D524B094}" type="presParOf" srcId="{298FE97C-8695-4700-8671-25DDC2BE8B5C}" destId="{7C911C40-345D-49B1-88DB-C16667137FB3}" srcOrd="0" destOrd="0" presId="urn:microsoft.com/office/officeart/2005/8/layout/balance1"/>
    <dgm:cxn modelId="{516EB7EC-A765-4D8D-B217-58A9D5885772}" type="presParOf" srcId="{298FE97C-8695-4700-8671-25DDC2BE8B5C}" destId="{1CAD0A4D-A51E-4C9E-932F-4B4B6F22DCA8}" srcOrd="1" destOrd="0" presId="urn:microsoft.com/office/officeart/2005/8/layout/balance1"/>
    <dgm:cxn modelId="{AA731FAF-46E7-4E76-BFBE-EFC266B1DA24}" type="presParOf" srcId="{1CAD0A4D-A51E-4C9E-932F-4B4B6F22DCA8}" destId="{01880A20-60EF-499D-A71D-3B21CE550098}" srcOrd="0" destOrd="0" presId="urn:microsoft.com/office/officeart/2005/8/layout/balance1"/>
    <dgm:cxn modelId="{D5F70A6A-B7C2-4F86-9DF9-D19199869753}" type="presParOf" srcId="{1CAD0A4D-A51E-4C9E-932F-4B4B6F22DCA8}" destId="{41F22EC1-B7A5-4C69-BBB5-35422E2B53BF}" srcOrd="1" destOrd="0" presId="urn:microsoft.com/office/officeart/2005/8/layout/balance1"/>
    <dgm:cxn modelId="{9476FF3F-D414-4231-8B7F-25686C610D0E}" type="presParOf" srcId="{298FE97C-8695-4700-8671-25DDC2BE8B5C}" destId="{D442D95E-7C98-415C-9BA4-61C220F11424}" srcOrd="2" destOrd="0" presId="urn:microsoft.com/office/officeart/2005/8/layout/balance1"/>
    <dgm:cxn modelId="{627D8760-4984-4D75-A5D8-30C94602042A}" type="presParOf" srcId="{D442D95E-7C98-415C-9BA4-61C220F11424}" destId="{F7F82653-2480-4C9A-A4C6-96E1FC3E2363}" srcOrd="0" destOrd="0" presId="urn:microsoft.com/office/officeart/2005/8/layout/balance1"/>
    <dgm:cxn modelId="{DB67A10B-03A9-4E9A-A1AC-254F86492377}" type="presParOf" srcId="{D442D95E-7C98-415C-9BA4-61C220F11424}" destId="{60CE3572-5E6E-48D5-B417-DB9BDBBA2F1A}" srcOrd="1" destOrd="0" presId="urn:microsoft.com/office/officeart/2005/8/layout/balance1"/>
    <dgm:cxn modelId="{A2DB2924-BDDE-4247-9E98-24FB19007845}" type="presParOf" srcId="{D442D95E-7C98-415C-9BA4-61C220F11424}" destId="{CFB2D832-193D-4111-9C84-71344C69194A}" srcOrd="2" destOrd="0" presId="urn:microsoft.com/office/officeart/2005/8/layout/balance1"/>
    <dgm:cxn modelId="{03C62D8B-84DC-441F-A721-BF462C101F51}" type="presParOf" srcId="{D442D95E-7C98-415C-9BA4-61C220F11424}" destId="{5A29A922-C5B1-4006-840E-E7DD35420C20}" srcOrd="3" destOrd="0" presId="urn:microsoft.com/office/officeart/2005/8/layout/balance1"/>
    <dgm:cxn modelId="{3FED1ADB-F1CF-4C77-9B3F-6A361B47C547}" type="presParOf" srcId="{D442D95E-7C98-415C-9BA4-61C220F11424}" destId="{A925742B-B94C-4887-9336-E8CEC449EA5C}" srcOrd="4" destOrd="0" presId="urn:microsoft.com/office/officeart/2005/8/layout/balance1"/>
    <dgm:cxn modelId="{EB3D3E3A-2986-410B-98BB-762AA8F80088}" type="presParOf" srcId="{D442D95E-7C98-415C-9BA4-61C220F11424}" destId="{7E852273-411F-4F55-97D6-66FD0237ADF1}" srcOrd="5" destOrd="0" presId="urn:microsoft.com/office/officeart/2005/8/layout/balance1"/>
    <dgm:cxn modelId="{63E6E359-2138-4611-AA6C-1BC5F916B618}" type="presParOf" srcId="{D442D95E-7C98-415C-9BA4-61C220F11424}" destId="{B7597F7C-401D-462A-9D6A-6A91B7E03223}" srcOrd="6" destOrd="0" presId="urn:microsoft.com/office/officeart/2005/8/layout/balance1"/>
    <dgm:cxn modelId="{10D9EFA8-4B09-4939-B1AD-77328913504F}" type="presParOf" srcId="{D442D95E-7C98-415C-9BA4-61C220F11424}" destId="{851E4609-25D9-438C-81ED-33D653E6C6DF}" srcOrd="7" destOrd="0" presId="urn:microsoft.com/office/officeart/2005/8/layout/balance1"/>
    <dgm:cxn modelId="{1663D3C1-3570-4F92-B9EA-A7999A3F59EF}" type="presParOf" srcId="{D442D95E-7C98-415C-9BA4-61C220F11424}" destId="{92439028-ED22-4013-AF9C-E98A729BAFC9}" srcOrd="8" destOrd="0" presId="urn:microsoft.com/office/officeart/2005/8/layout/balance1"/>
    <dgm:cxn modelId="{10A54BFB-CDE3-46F1-811C-0C610ADBF3FF}" type="presParOf" srcId="{D442D95E-7C98-415C-9BA4-61C220F11424}" destId="{B2A27F32-39A5-419E-B5C7-C9AF11588EF6}" srcOrd="9" destOrd="0" presId="urn:microsoft.com/office/officeart/2005/8/layout/balance1"/>
    <dgm:cxn modelId="{07DC0481-2CDF-4C89-93C9-64F1C893DA1C}" type="presParOf" srcId="{D442D95E-7C98-415C-9BA4-61C220F11424}" destId="{24F5EEB3-BB02-441A-950E-F960BC416069}" srcOrd="10" destOrd="0" presId="urn:microsoft.com/office/officeart/2005/8/layout/balance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70DF1C-E065-4715-A138-364AFB886EEA}">
      <dsp:nvSpPr>
        <dsp:cNvPr id="0" name=""/>
        <dsp:cNvSpPr/>
      </dsp:nvSpPr>
      <dsp:spPr>
        <a:xfrm rot="5400000">
          <a:off x="267" y="685405"/>
          <a:ext cx="3485172" cy="3485707"/>
        </a:xfrm>
        <a:prstGeom prst="blockArc">
          <a:avLst>
            <a:gd name="adj1" fmla="val 13500000"/>
            <a:gd name="adj2" fmla="val 18900000"/>
            <a:gd name="adj3" fmla="val 496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A6A3983-4E1C-4227-8795-C4B78E92BA05}">
      <dsp:nvSpPr>
        <dsp:cNvPr id="0" name=""/>
        <dsp:cNvSpPr/>
      </dsp:nvSpPr>
      <dsp:spPr>
        <a:xfrm rot="16200000">
          <a:off x="3587224" y="685405"/>
          <a:ext cx="3485172" cy="3485707"/>
        </a:xfrm>
        <a:prstGeom prst="blockArc">
          <a:avLst>
            <a:gd name="adj1" fmla="val 13500000"/>
            <a:gd name="adj2" fmla="val 18900000"/>
            <a:gd name="adj3" fmla="val 496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D18A777-7C63-473D-9BFB-20A9A8BCB9E5}">
      <dsp:nvSpPr>
        <dsp:cNvPr id="0" name=""/>
        <dsp:cNvSpPr/>
      </dsp:nvSpPr>
      <dsp:spPr>
        <a:xfrm>
          <a:off x="3999335" y="3713083"/>
          <a:ext cx="2646184" cy="697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Evento del clima afecta a todos con diferente intensidad</a:t>
          </a:r>
        </a:p>
      </dsp:txBody>
      <dsp:txXfrm>
        <a:off x="3999335" y="3713083"/>
        <a:ext cx="2646184" cy="697257"/>
      </dsp:txXfrm>
    </dsp:sp>
    <dsp:sp modelId="{4C5C0C49-F96F-4687-B5D7-08889EBAED22}">
      <dsp:nvSpPr>
        <dsp:cNvPr id="0" name=""/>
        <dsp:cNvSpPr/>
      </dsp:nvSpPr>
      <dsp:spPr>
        <a:xfrm rot="5400000">
          <a:off x="3475428" y="685405"/>
          <a:ext cx="3485172" cy="3485707"/>
        </a:xfrm>
        <a:prstGeom prst="blockArc">
          <a:avLst>
            <a:gd name="adj1" fmla="val 13500000"/>
            <a:gd name="adj2" fmla="val 18900000"/>
            <a:gd name="adj3" fmla="val 496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AAA1F43-AAD6-4AE0-9602-C5E52B9552FB}">
      <dsp:nvSpPr>
        <dsp:cNvPr id="0" name=""/>
        <dsp:cNvSpPr/>
      </dsp:nvSpPr>
      <dsp:spPr>
        <a:xfrm rot="16200000">
          <a:off x="7061330" y="685405"/>
          <a:ext cx="3485172" cy="3485707"/>
        </a:xfrm>
        <a:prstGeom prst="blockArc">
          <a:avLst>
            <a:gd name="adj1" fmla="val 13500000"/>
            <a:gd name="adj2" fmla="val 18900000"/>
            <a:gd name="adj3" fmla="val 496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A692620-4BD1-4CC6-BB1F-C4169AA2681A}">
      <dsp:nvSpPr>
        <dsp:cNvPr id="0" name=""/>
        <dsp:cNvSpPr/>
      </dsp:nvSpPr>
      <dsp:spPr>
        <a:xfrm>
          <a:off x="7219264" y="3713083"/>
          <a:ext cx="2646184" cy="697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Respuestas acorde a contextos</a:t>
          </a:r>
        </a:p>
      </dsp:txBody>
      <dsp:txXfrm>
        <a:off x="7219264" y="3713083"/>
        <a:ext cx="2646184" cy="697257"/>
      </dsp:txXfrm>
    </dsp:sp>
    <dsp:sp modelId="{C3AFA7CB-2B92-42AF-BC51-6F24BD388830}">
      <dsp:nvSpPr>
        <dsp:cNvPr id="0" name=""/>
        <dsp:cNvSpPr/>
      </dsp:nvSpPr>
      <dsp:spPr>
        <a:xfrm>
          <a:off x="3914307" y="1685717"/>
          <a:ext cx="1596823" cy="1596823"/>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s-ES" sz="1600" kern="1200" dirty="0"/>
            <a:t>Altiplano Norte</a:t>
          </a:r>
        </a:p>
      </dsp:txBody>
      <dsp:txXfrm>
        <a:off x="4137287" y="1874017"/>
        <a:ext cx="920690" cy="1220223"/>
      </dsp:txXfrm>
    </dsp:sp>
    <dsp:sp modelId="{F9124497-CB7F-4177-9459-7AA4DBC93EA6}">
      <dsp:nvSpPr>
        <dsp:cNvPr id="0" name=""/>
        <dsp:cNvSpPr/>
      </dsp:nvSpPr>
      <dsp:spPr>
        <a:xfrm>
          <a:off x="5042608" y="1719554"/>
          <a:ext cx="1596823" cy="1596823"/>
        </a:xfrm>
        <a:prstGeom prst="ellipse">
          <a:avLst/>
        </a:prstGeom>
        <a:solidFill>
          <a:schemeClr val="accent3">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s-ES" sz="1600" kern="1200" dirty="0"/>
            <a:t>Altiplano Central</a:t>
          </a:r>
        </a:p>
      </dsp:txBody>
      <dsp:txXfrm>
        <a:off x="5495760" y="1907854"/>
        <a:ext cx="920690" cy="1220223"/>
      </dsp:txXfrm>
    </dsp:sp>
    <dsp:sp modelId="{E5348F50-3F3F-4955-8AAB-63E919D948EE}">
      <dsp:nvSpPr>
        <dsp:cNvPr id="0" name=""/>
        <dsp:cNvSpPr/>
      </dsp:nvSpPr>
      <dsp:spPr>
        <a:xfrm>
          <a:off x="631742" y="1214744"/>
          <a:ext cx="1652728" cy="1104333"/>
        </a:xfrm>
        <a:prstGeom prst="ellipse">
          <a:avLst/>
        </a:prstGeom>
        <a:solidFill>
          <a:schemeClr val="accent4">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kern="1200" dirty="0"/>
            <a:t>Pronósticos Tecnológicos</a:t>
          </a:r>
        </a:p>
      </dsp:txBody>
      <dsp:txXfrm>
        <a:off x="873778" y="1376470"/>
        <a:ext cx="1168656" cy="780881"/>
      </dsp:txXfrm>
    </dsp:sp>
    <dsp:sp modelId="{60597EA3-ED5E-421D-ADB4-04DF65F9EE8B}">
      <dsp:nvSpPr>
        <dsp:cNvPr id="0" name=""/>
        <dsp:cNvSpPr/>
      </dsp:nvSpPr>
      <dsp:spPr>
        <a:xfrm>
          <a:off x="669840" y="2098175"/>
          <a:ext cx="314704" cy="255199"/>
        </a:xfrm>
        <a:prstGeom prst="ellipse">
          <a:avLst/>
        </a:prstGeom>
        <a:solidFill>
          <a:schemeClr val="accent5">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4572EE0A-6FCD-453D-A52A-BF17C4D7EEE1}">
      <dsp:nvSpPr>
        <dsp:cNvPr id="0" name=""/>
        <dsp:cNvSpPr/>
      </dsp:nvSpPr>
      <dsp:spPr>
        <a:xfrm>
          <a:off x="2193244" y="1435470"/>
          <a:ext cx="514450" cy="624247"/>
        </a:xfrm>
        <a:prstGeom prst="ellipse">
          <a:avLst/>
        </a:prstGeom>
        <a:solidFill>
          <a:schemeClr val="accent6">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FA8A9089-841E-4FC5-8367-7FF069637CB5}">
      <dsp:nvSpPr>
        <dsp:cNvPr id="0" name=""/>
        <dsp:cNvSpPr/>
      </dsp:nvSpPr>
      <dsp:spPr>
        <a:xfrm>
          <a:off x="1819789" y="1831174"/>
          <a:ext cx="1273907" cy="1190637"/>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kern="1200" dirty="0"/>
            <a:t>Plan de producción</a:t>
          </a:r>
        </a:p>
      </dsp:txBody>
      <dsp:txXfrm>
        <a:off x="2006348" y="2005539"/>
        <a:ext cx="900789" cy="841907"/>
      </dsp:txXfrm>
    </dsp:sp>
    <dsp:sp modelId="{B6C8EB27-C32A-4360-A35A-3D39E4EA7F9B}">
      <dsp:nvSpPr>
        <dsp:cNvPr id="0" name=""/>
        <dsp:cNvSpPr/>
      </dsp:nvSpPr>
      <dsp:spPr>
        <a:xfrm>
          <a:off x="1952970" y="3215187"/>
          <a:ext cx="382205" cy="470605"/>
        </a:xfrm>
        <a:prstGeom prst="ellipse">
          <a:avLst/>
        </a:prstGeom>
        <a:solidFill>
          <a:schemeClr val="accent3">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4F3BE18E-3502-4DB1-AD32-551FA4B302A4}">
      <dsp:nvSpPr>
        <dsp:cNvPr id="0" name=""/>
        <dsp:cNvSpPr/>
      </dsp:nvSpPr>
      <dsp:spPr>
        <a:xfrm>
          <a:off x="627821" y="2471560"/>
          <a:ext cx="1549498" cy="1104333"/>
        </a:xfrm>
        <a:prstGeom prst="ellipse">
          <a:avLst/>
        </a:prstGeom>
        <a:solidFill>
          <a:schemeClr val="accent4">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s-ES" sz="1500" kern="1200" dirty="0"/>
            <a:t>Indicadores Naturales</a:t>
          </a:r>
        </a:p>
      </dsp:txBody>
      <dsp:txXfrm>
        <a:off x="854740" y="2633286"/>
        <a:ext cx="1095660" cy="780881"/>
      </dsp:txXfrm>
    </dsp:sp>
    <dsp:sp modelId="{9B7CA533-E49C-4C7A-B793-F0A06333094F}">
      <dsp:nvSpPr>
        <dsp:cNvPr id="0" name=""/>
        <dsp:cNvSpPr/>
      </dsp:nvSpPr>
      <dsp:spPr>
        <a:xfrm>
          <a:off x="7519847" y="1406024"/>
          <a:ext cx="2035526" cy="2035158"/>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solidFill>
                <a:schemeClr val="tx1"/>
              </a:solidFill>
            </a:rPr>
            <a:t>Estrategias diferenciadas</a:t>
          </a:r>
        </a:p>
        <a:p>
          <a:pPr marL="0" lvl="0" indent="0" algn="ctr" defTabSz="711200">
            <a:lnSpc>
              <a:spcPct val="90000"/>
            </a:lnSpc>
            <a:spcBef>
              <a:spcPct val="0"/>
            </a:spcBef>
            <a:spcAft>
              <a:spcPct val="35000"/>
            </a:spcAft>
            <a:buNone/>
          </a:pPr>
          <a:r>
            <a:rPr lang="es-ES" sz="1300" kern="1200" dirty="0"/>
            <a:t>Lugar de siembra.</a:t>
          </a:r>
        </a:p>
        <a:p>
          <a:pPr marL="0" lvl="0" indent="0" algn="ctr" defTabSz="711200">
            <a:lnSpc>
              <a:spcPct val="90000"/>
            </a:lnSpc>
            <a:spcBef>
              <a:spcPct val="0"/>
            </a:spcBef>
            <a:spcAft>
              <a:spcPct val="35000"/>
            </a:spcAft>
            <a:buNone/>
          </a:pPr>
          <a:r>
            <a:rPr lang="es-ES" sz="1300" kern="1200" dirty="0"/>
            <a:t>Época de siembra,</a:t>
          </a:r>
        </a:p>
        <a:p>
          <a:pPr marL="0" lvl="0" indent="0" algn="ctr" defTabSz="711200">
            <a:lnSpc>
              <a:spcPct val="90000"/>
            </a:lnSpc>
            <a:spcBef>
              <a:spcPct val="0"/>
            </a:spcBef>
            <a:spcAft>
              <a:spcPct val="35000"/>
            </a:spcAft>
            <a:buNone/>
          </a:pPr>
          <a:r>
            <a:rPr lang="es-ES" sz="1300" kern="1200" dirty="0"/>
            <a:t>Variedades comerciales</a:t>
          </a:r>
        </a:p>
        <a:p>
          <a:pPr marL="0" lvl="0" indent="0" algn="ctr" defTabSz="711200">
            <a:lnSpc>
              <a:spcPct val="90000"/>
            </a:lnSpc>
            <a:spcBef>
              <a:spcPct val="0"/>
            </a:spcBef>
            <a:spcAft>
              <a:spcPct val="35000"/>
            </a:spcAft>
            <a:buNone/>
          </a:pPr>
          <a:r>
            <a:rPr lang="es-ES" sz="1300" kern="1200" dirty="0"/>
            <a:t>Mercado</a:t>
          </a:r>
        </a:p>
      </dsp:txBody>
      <dsp:txXfrm>
        <a:off x="7817943" y="1704066"/>
        <a:ext cx="1439334" cy="1439074"/>
      </dsp:txXfrm>
    </dsp:sp>
    <dsp:sp modelId="{8BEB2CD3-357C-4DBA-A77A-7720D6716F79}">
      <dsp:nvSpPr>
        <dsp:cNvPr id="0" name=""/>
        <dsp:cNvSpPr/>
      </dsp:nvSpPr>
      <dsp:spPr>
        <a:xfrm>
          <a:off x="654954" y="3713083"/>
          <a:ext cx="2646184" cy="697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Recopilación de información de pronostico</a:t>
          </a:r>
        </a:p>
      </dsp:txBody>
      <dsp:txXfrm>
        <a:off x="654954" y="3713083"/>
        <a:ext cx="2646184" cy="69725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243719-9995-4B08-A125-F86F84F0874C}">
      <dsp:nvSpPr>
        <dsp:cNvPr id="0" name=""/>
        <dsp:cNvSpPr/>
      </dsp:nvSpPr>
      <dsp:spPr>
        <a:xfrm>
          <a:off x="815649" y="314135"/>
          <a:ext cx="2897071" cy="1497188"/>
        </a:xfrm>
        <a:prstGeom prst="rect">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3705C94-6E29-49B0-8049-FC01F2FBC3B6}">
      <dsp:nvSpPr>
        <dsp:cNvPr id="0" name=""/>
        <dsp:cNvSpPr/>
      </dsp:nvSpPr>
      <dsp:spPr>
        <a:xfrm>
          <a:off x="902228" y="489233"/>
          <a:ext cx="1345306" cy="12808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575" tIns="28575" rIns="28575" bIns="28575" numCol="1" spcCol="1270" anchor="t" anchorCtr="0">
          <a:noAutofit/>
        </a:bodyPr>
        <a:lstStyle/>
        <a:p>
          <a:pPr marL="0" lvl="0" indent="0" algn="l" defTabSz="666750">
            <a:lnSpc>
              <a:spcPct val="90000"/>
            </a:lnSpc>
            <a:spcBef>
              <a:spcPct val="0"/>
            </a:spcBef>
            <a:spcAft>
              <a:spcPct val="35000"/>
            </a:spcAft>
            <a:buNone/>
          </a:pPr>
          <a:r>
            <a:rPr lang="es-ES" sz="1500" kern="1200" dirty="0"/>
            <a:t>Variedades Comerciales y nativas</a:t>
          </a:r>
        </a:p>
        <a:p>
          <a:pPr marL="0" lvl="0" indent="0" algn="l" defTabSz="666750">
            <a:lnSpc>
              <a:spcPct val="90000"/>
            </a:lnSpc>
            <a:spcBef>
              <a:spcPct val="0"/>
            </a:spcBef>
            <a:spcAft>
              <a:spcPct val="35000"/>
            </a:spcAft>
            <a:buNone/>
          </a:pPr>
          <a:r>
            <a:rPr lang="es-ES" sz="1500" kern="1200" dirty="0"/>
            <a:t>Superficies en cerros y laderas </a:t>
          </a:r>
        </a:p>
      </dsp:txBody>
      <dsp:txXfrm>
        <a:off x="902228" y="489233"/>
        <a:ext cx="1345306" cy="1280826"/>
      </dsp:txXfrm>
    </dsp:sp>
    <dsp:sp modelId="{D395200F-0FBD-4F62-ACEF-D6991AA1F7C7}">
      <dsp:nvSpPr>
        <dsp:cNvPr id="0" name=""/>
        <dsp:cNvSpPr/>
      </dsp:nvSpPr>
      <dsp:spPr>
        <a:xfrm>
          <a:off x="2277505" y="489233"/>
          <a:ext cx="1345306" cy="12808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575" tIns="28575" rIns="28575" bIns="28575" numCol="1" spcCol="1270" anchor="t" anchorCtr="0">
          <a:noAutofit/>
        </a:bodyPr>
        <a:lstStyle/>
        <a:p>
          <a:pPr marL="0" lvl="0" indent="0" algn="l" defTabSz="666750">
            <a:lnSpc>
              <a:spcPct val="90000"/>
            </a:lnSpc>
            <a:spcBef>
              <a:spcPct val="0"/>
            </a:spcBef>
            <a:spcAft>
              <a:spcPct val="35000"/>
            </a:spcAft>
            <a:buNone/>
          </a:pPr>
          <a:r>
            <a:rPr lang="es-ES" sz="1500" kern="1200" dirty="0"/>
            <a:t>Variedades para mercado prioridad</a:t>
          </a:r>
        </a:p>
        <a:p>
          <a:pPr marL="0" lvl="0" indent="0" algn="l" defTabSz="666750">
            <a:lnSpc>
              <a:spcPct val="90000"/>
            </a:lnSpc>
            <a:spcBef>
              <a:spcPct val="0"/>
            </a:spcBef>
            <a:spcAft>
              <a:spcPct val="35000"/>
            </a:spcAft>
            <a:buNone/>
          </a:pPr>
          <a:r>
            <a:rPr lang="es-ES" sz="1500" kern="1200" dirty="0"/>
            <a:t>Superficies en áreas con riego</a:t>
          </a:r>
        </a:p>
      </dsp:txBody>
      <dsp:txXfrm>
        <a:off x="2277505" y="489233"/>
        <a:ext cx="1345306" cy="1280826"/>
      </dsp:txXfrm>
    </dsp:sp>
    <dsp:sp modelId="{EADCC3C8-2ECA-4856-ADD6-2B727FC66E24}">
      <dsp:nvSpPr>
        <dsp:cNvPr id="0" name=""/>
        <dsp:cNvSpPr/>
      </dsp:nvSpPr>
      <dsp:spPr>
        <a:xfrm>
          <a:off x="611192" y="0"/>
          <a:ext cx="566094" cy="566094"/>
        </a:xfrm>
        <a:prstGeom prst="plus">
          <a:avLst>
            <a:gd name="adj" fmla="val 328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15FEED7-BB30-4A42-BAED-BCD083A9E39C}">
      <dsp:nvSpPr>
        <dsp:cNvPr id="0" name=""/>
        <dsp:cNvSpPr/>
      </dsp:nvSpPr>
      <dsp:spPr>
        <a:xfrm>
          <a:off x="3312309" y="234700"/>
          <a:ext cx="532794" cy="182584"/>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2660120-D1D1-4992-ADF5-BA6994C7F0FB}">
      <dsp:nvSpPr>
        <dsp:cNvPr id="0" name=""/>
        <dsp:cNvSpPr/>
      </dsp:nvSpPr>
      <dsp:spPr>
        <a:xfrm>
          <a:off x="2264185" y="491972"/>
          <a:ext cx="332" cy="1223312"/>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880A20-60EF-499D-A71D-3B21CE550098}">
      <dsp:nvSpPr>
        <dsp:cNvPr id="0" name=""/>
        <dsp:cNvSpPr/>
      </dsp:nvSpPr>
      <dsp:spPr>
        <a:xfrm>
          <a:off x="638310" y="0"/>
          <a:ext cx="1950720" cy="1083733"/>
        </a:xfrm>
        <a:prstGeom prst="roundRect">
          <a:avLst>
            <a:gd name="adj" fmla="val 10000"/>
          </a:avLst>
        </a:prstGeom>
        <a:solidFill>
          <a:schemeClr val="accent4">
            <a:lumMod val="20000"/>
            <a:lumOff val="80000"/>
            <a:alpha val="90000"/>
          </a:schemeClr>
        </a:solidFill>
        <a:ln w="6350" cap="flat" cmpd="sng" algn="ctr">
          <a:solidFill>
            <a:schemeClr val="accent2">
              <a:tint val="40000"/>
              <a:alpha val="90000"/>
              <a:hueOff val="0"/>
              <a:satOff val="0"/>
              <a:lumOff val="0"/>
              <a:alphaOff val="0"/>
            </a:schemeClr>
          </a:solidFill>
          <a:prstDash val="solid"/>
          <a:miter lim="800000"/>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s-ES" sz="2700" kern="1200" dirty="0"/>
            <a:t>Agricultores Norte</a:t>
          </a:r>
        </a:p>
      </dsp:txBody>
      <dsp:txXfrm>
        <a:off x="670051" y="31741"/>
        <a:ext cx="1887238" cy="1020251"/>
      </dsp:txXfrm>
    </dsp:sp>
    <dsp:sp modelId="{41F22EC1-B7A5-4C69-BBB5-35422E2B53BF}">
      <dsp:nvSpPr>
        <dsp:cNvPr id="0" name=""/>
        <dsp:cNvSpPr/>
      </dsp:nvSpPr>
      <dsp:spPr>
        <a:xfrm>
          <a:off x="3456016" y="0"/>
          <a:ext cx="1950720" cy="1083733"/>
        </a:xfrm>
        <a:prstGeom prst="roundRect">
          <a:avLst>
            <a:gd name="adj" fmla="val 10000"/>
          </a:avLst>
        </a:prstGeom>
        <a:solidFill>
          <a:schemeClr val="accent4">
            <a:lumMod val="20000"/>
            <a:lumOff val="80000"/>
            <a:alpha val="90000"/>
          </a:schemeClr>
        </a:solidFill>
        <a:ln w="6350" cap="flat" cmpd="sng" algn="ctr">
          <a:solidFill>
            <a:schemeClr val="accent3">
              <a:tint val="40000"/>
              <a:alpha val="90000"/>
              <a:hueOff val="0"/>
              <a:satOff val="0"/>
              <a:lumOff val="0"/>
              <a:alphaOff val="0"/>
            </a:schemeClr>
          </a:solidFill>
          <a:prstDash val="solid"/>
          <a:miter lim="800000"/>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s-ES" sz="2700" kern="1200" dirty="0"/>
            <a:t>Agricultores Centro</a:t>
          </a:r>
        </a:p>
      </dsp:txBody>
      <dsp:txXfrm>
        <a:off x="3487757" y="31741"/>
        <a:ext cx="1887238" cy="1020251"/>
      </dsp:txXfrm>
    </dsp:sp>
    <dsp:sp modelId="{60CE3572-5E6E-48D5-B417-DB9BDBBA2F1A}">
      <dsp:nvSpPr>
        <dsp:cNvPr id="0" name=""/>
        <dsp:cNvSpPr/>
      </dsp:nvSpPr>
      <dsp:spPr>
        <a:xfrm>
          <a:off x="2616123" y="4605866"/>
          <a:ext cx="812800" cy="812800"/>
        </a:xfrm>
        <a:prstGeom prst="triangle">
          <a:avLst/>
        </a:prstGeom>
        <a:solidFill>
          <a:schemeClr val="accent4">
            <a:tint val="40000"/>
            <a:alpha val="90000"/>
            <a:hueOff val="0"/>
            <a:satOff val="0"/>
            <a:lumOff val="0"/>
            <a:alphaOff val="0"/>
          </a:schemeClr>
        </a:solidFill>
        <a:ln w="6350" cap="flat" cmpd="sng" algn="ctr">
          <a:solidFill>
            <a:schemeClr val="accent4">
              <a:tint val="40000"/>
              <a:alpha val="90000"/>
              <a:hueOff val="0"/>
              <a:satOff val="0"/>
              <a:lumOff val="0"/>
              <a:alphaOff val="0"/>
            </a:schemeClr>
          </a:solidFill>
          <a:prstDash val="solid"/>
          <a:miter lim="800000"/>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sp>
    <dsp:sp modelId="{CFB2D832-193D-4111-9C84-71344C69194A}">
      <dsp:nvSpPr>
        <dsp:cNvPr id="0" name=""/>
        <dsp:cNvSpPr/>
      </dsp:nvSpPr>
      <dsp:spPr>
        <a:xfrm>
          <a:off x="584123" y="4265574"/>
          <a:ext cx="4876800" cy="329454"/>
        </a:xfrm>
        <a:prstGeom prst="rect">
          <a:avLst/>
        </a:prstGeom>
        <a:solidFill>
          <a:schemeClr val="accent5">
            <a:tint val="40000"/>
            <a:alpha val="90000"/>
            <a:hueOff val="0"/>
            <a:satOff val="0"/>
            <a:lumOff val="0"/>
            <a:alphaOff val="0"/>
          </a:schemeClr>
        </a:solidFill>
        <a:ln w="6350" cap="flat" cmpd="sng" algn="ctr">
          <a:solidFill>
            <a:schemeClr val="accent5">
              <a:tint val="40000"/>
              <a:alpha val="90000"/>
              <a:hueOff val="0"/>
              <a:satOff val="0"/>
              <a:lumOff val="0"/>
              <a:alphaOff val="0"/>
            </a:schemeClr>
          </a:solidFill>
          <a:prstDash val="solid"/>
          <a:miter lim="800000"/>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sp>
    <dsp:sp modelId="{5A29A922-C5B1-4006-840E-E7DD35420C20}">
      <dsp:nvSpPr>
        <dsp:cNvPr id="0" name=""/>
        <dsp:cNvSpPr/>
      </dsp:nvSpPr>
      <dsp:spPr>
        <a:xfrm>
          <a:off x="3456016" y="3558980"/>
          <a:ext cx="1950720" cy="667579"/>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Mercado y Precio</a:t>
          </a:r>
        </a:p>
      </dsp:txBody>
      <dsp:txXfrm>
        <a:off x="3488605" y="3591569"/>
        <a:ext cx="1885542" cy="602401"/>
      </dsp:txXfrm>
    </dsp:sp>
    <dsp:sp modelId="{A925742B-B94C-4887-9336-E8CEC449EA5C}">
      <dsp:nvSpPr>
        <dsp:cNvPr id="0" name=""/>
        <dsp:cNvSpPr/>
      </dsp:nvSpPr>
      <dsp:spPr>
        <a:xfrm>
          <a:off x="3456016" y="2839381"/>
          <a:ext cx="1950720" cy="667579"/>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Variedades comercial</a:t>
          </a:r>
        </a:p>
      </dsp:txBody>
      <dsp:txXfrm>
        <a:off x="3488605" y="2871970"/>
        <a:ext cx="1885542" cy="602401"/>
      </dsp:txXfrm>
    </dsp:sp>
    <dsp:sp modelId="{7E852273-411F-4F55-97D6-66FD0237ADF1}">
      <dsp:nvSpPr>
        <dsp:cNvPr id="0" name=""/>
        <dsp:cNvSpPr/>
      </dsp:nvSpPr>
      <dsp:spPr>
        <a:xfrm>
          <a:off x="3456016" y="2119782"/>
          <a:ext cx="1950720" cy="667579"/>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Riego</a:t>
          </a:r>
        </a:p>
      </dsp:txBody>
      <dsp:txXfrm>
        <a:off x="3488605" y="2152371"/>
        <a:ext cx="1885542" cy="602401"/>
      </dsp:txXfrm>
    </dsp:sp>
    <dsp:sp modelId="{B7597F7C-401D-462A-9D6A-6A91B7E03223}">
      <dsp:nvSpPr>
        <dsp:cNvPr id="0" name=""/>
        <dsp:cNvSpPr/>
      </dsp:nvSpPr>
      <dsp:spPr>
        <a:xfrm>
          <a:off x="3456016" y="1387178"/>
          <a:ext cx="1950720" cy="667579"/>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Lugar localizado</a:t>
          </a:r>
        </a:p>
      </dsp:txBody>
      <dsp:txXfrm>
        <a:off x="3488605" y="1419767"/>
        <a:ext cx="1885542" cy="602401"/>
      </dsp:txXfrm>
    </dsp:sp>
    <dsp:sp modelId="{851E4609-25D9-438C-81ED-33D653E6C6DF}">
      <dsp:nvSpPr>
        <dsp:cNvPr id="0" name=""/>
        <dsp:cNvSpPr/>
      </dsp:nvSpPr>
      <dsp:spPr>
        <a:xfrm>
          <a:off x="638310" y="3558980"/>
          <a:ext cx="1950720" cy="667579"/>
        </a:xfrm>
        <a:prstGeom prst="round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Consumo y venta</a:t>
          </a:r>
        </a:p>
      </dsp:txBody>
      <dsp:txXfrm>
        <a:off x="670899" y="3591569"/>
        <a:ext cx="1885542" cy="602401"/>
      </dsp:txXfrm>
    </dsp:sp>
    <dsp:sp modelId="{92439028-ED22-4013-AF9C-E98A729BAFC9}">
      <dsp:nvSpPr>
        <dsp:cNvPr id="0" name=""/>
        <dsp:cNvSpPr/>
      </dsp:nvSpPr>
      <dsp:spPr>
        <a:xfrm>
          <a:off x="638310" y="2839381"/>
          <a:ext cx="1950720" cy="667579"/>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Variedades comercial </a:t>
          </a:r>
        </a:p>
      </dsp:txBody>
      <dsp:txXfrm>
        <a:off x="670899" y="2871970"/>
        <a:ext cx="1885542" cy="602401"/>
      </dsp:txXfrm>
    </dsp:sp>
    <dsp:sp modelId="{B2A27F32-39A5-419E-B5C7-C9AF11588EF6}">
      <dsp:nvSpPr>
        <dsp:cNvPr id="0" name=""/>
        <dsp:cNvSpPr/>
      </dsp:nvSpPr>
      <dsp:spPr>
        <a:xfrm>
          <a:off x="638310" y="2119782"/>
          <a:ext cx="1950720" cy="667579"/>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Diferentes lugares</a:t>
          </a:r>
        </a:p>
      </dsp:txBody>
      <dsp:txXfrm>
        <a:off x="670899" y="2152371"/>
        <a:ext cx="1885542" cy="602401"/>
      </dsp:txXfrm>
    </dsp:sp>
    <dsp:sp modelId="{24F5EEB3-BB02-441A-950E-F960BC416069}">
      <dsp:nvSpPr>
        <dsp:cNvPr id="0" name=""/>
        <dsp:cNvSpPr/>
      </dsp:nvSpPr>
      <dsp:spPr>
        <a:xfrm>
          <a:off x="638310" y="1387178"/>
          <a:ext cx="1950720" cy="667579"/>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Épocas diferentes</a:t>
          </a:r>
        </a:p>
      </dsp:txBody>
      <dsp:txXfrm>
        <a:off x="670899" y="1419767"/>
        <a:ext cx="1885542" cy="602401"/>
      </dsp:txXfrm>
    </dsp:sp>
  </dsp:spTree>
</dsp:drawing>
</file>

<file path=ppt/diagrams/layout1.xml><?xml version="1.0" encoding="utf-8"?>
<dgm:layoutDef xmlns:dgm="http://schemas.openxmlformats.org/drawingml/2006/diagram" xmlns:a="http://schemas.openxmlformats.org/drawingml/2006/main" uniqueId="urn:microsoft.com/office/officeart/2009/3/layout/PhasedProcess">
  <dgm:title val=""/>
  <dgm:desc val=""/>
  <dgm:catLst>
    <dgm:cat type="process" pri="12500"/>
  </dgm:catLst>
  <dgm:samp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30">
          <dgm:prSet phldr="1"/>
        </dgm:pt>
        <dgm:pt modelId="31">
          <dgm:prSet phldr="1"/>
        </dgm:pt>
      </dgm:ptLst>
      <dgm:cxnLst>
        <dgm:cxn modelId="40" srcId="0" destId="10" srcOrd="0" destOrd="0"/>
        <dgm:cxn modelId="16" srcId="10" destId="11" srcOrd="0" destOrd="0"/>
        <dgm:cxn modelId="17" srcId="10" destId="12" srcOrd="1" destOrd="0"/>
        <dgm:cxn modelId="18" srcId="10" destId="13" srcOrd="2" destOrd="0"/>
        <dgm:cxn modelId="50" srcId="0" destId="20" srcOrd="1" destOrd="0"/>
        <dgm:cxn modelId="60" srcId="0" destId="30" srcOrd="2" destOrd="0"/>
        <dgm:cxn modelId="32" srcId="30" destId="31" srcOrd="0" destOrd="0"/>
        <dgm:cxn modelId="26" srcId="20" destId="21" srcOrd="0" destOrd="0"/>
        <dgm:cxn modelId="27" srcId="20" destId="22" srcOrd="1" destOrd="0"/>
      </dgm:cxnLst>
      <dgm:bg/>
      <dgm:whole/>
    </dgm:dataModel>
  </dgm:sampData>
  <dgm:style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30">
          <dgm:prSet phldr="1"/>
        </dgm:pt>
        <dgm:pt modelId="31">
          <dgm:prSet phldr="1"/>
        </dgm:pt>
      </dgm:ptLst>
      <dgm:cxnLst>
        <dgm:cxn modelId="40" srcId="0" destId="10" srcOrd="0" destOrd="0"/>
        <dgm:cxn modelId="16" srcId="10" destId="11" srcOrd="0" destOrd="0"/>
        <dgm:cxn modelId="17" srcId="10" destId="12" srcOrd="1" destOrd="0"/>
        <dgm:cxn modelId="18" srcId="10" destId="13" srcOrd="2" destOrd="0"/>
        <dgm:cxn modelId="50" srcId="0" destId="20" srcOrd="1" destOrd="0"/>
        <dgm:cxn modelId="60" srcId="0" destId="30" srcOrd="2" destOrd="0"/>
        <dgm:cxn modelId="32" srcId="30" destId="31" srcOrd="0" destOrd="0"/>
        <dgm:cxn modelId="26" srcId="20" destId="21" srcOrd="0" destOrd="0"/>
        <dgm:cxn modelId="27" srcId="20" destId="22" srcOrd="1"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30">
          <dgm:prSet phldr="1"/>
        </dgm:pt>
        <dgm:pt modelId="31">
          <dgm:prSet phldr="1"/>
        </dgm:pt>
      </dgm:ptLst>
      <dgm:cxnLst>
        <dgm:cxn modelId="40" srcId="0" destId="10" srcOrd="0" destOrd="0"/>
        <dgm:cxn modelId="16" srcId="10" destId="11" srcOrd="0" destOrd="0"/>
        <dgm:cxn modelId="17" srcId="10" destId="12" srcOrd="1" destOrd="0"/>
        <dgm:cxn modelId="18" srcId="10" destId="13" srcOrd="2" destOrd="0"/>
        <dgm:cxn modelId="50" srcId="0" destId="20" srcOrd="1" destOrd="0"/>
        <dgm:cxn modelId="60" srcId="0" destId="30" srcOrd="2" destOrd="0"/>
        <dgm:cxn modelId="32" srcId="30" destId="31" srcOrd="0" destOrd="0"/>
        <dgm:cxn modelId="26" srcId="20" destId="21" srcOrd="0" destOrd="0"/>
        <dgm:cxn modelId="27" srcId="20" destId="22" srcOrd="1" destOrd="0"/>
      </dgm:cxnLst>
      <dgm:bg/>
      <dgm:whole/>
    </dgm:dataModel>
  </dgm:clrData>
  <dgm:layoutNode name="Name0">
    <dgm:varLst>
      <dgm:chMax val="3"/>
      <dgm:chPref val="3"/>
      <dgm:bulletEnabled val="1"/>
      <dgm:dir/>
      <dgm:animLvl val="lvl"/>
    </dgm:varLst>
    <dgm:shape xmlns:r="http://schemas.openxmlformats.org/officeDocument/2006/relationships" r:blip="">
      <dgm:adjLst/>
    </dgm:shape>
    <dgm:choose name="Name1">
      <dgm:if name="Name2" axis="ch" ptType="node" func="cnt" op="gte" val="3">
        <dgm:alg type="composite">
          <dgm:param type="ar" val="2.8316"/>
        </dgm:alg>
        <dgm:choose name="Name3">
          <dgm:if name="Name4" func="var" arg="dir" op="equ" val="norm">
            <dgm:constrLst>
              <dgm:constr type="primFontSz" for="des" forName="parentText1" val="65"/>
              <dgm:constr type="primFontSz" for="des" forName="childText1_1" val="65"/>
              <dgm:constr type="primFontSz" for="des" forName="circ1Tx" val="65"/>
              <dgm:constr type="primFontSz" for="des" forName="parentText2" refType="primFontSz" refFor="des" refForName="parentText1" op="equ"/>
              <dgm:constr type="primFontSz" for="des" forName="parentText3" refType="primFontSz" refFor="des" refForName="parentText1" op="equ"/>
              <dgm:constr type="primFontSz" for="des" forName="childText1_1" refType="primFontSz" refFor="des" refForName="parentText1" op="lte"/>
              <dgm:constr type="primFontSz" for="des" forName="childText1_2" refType="primFontSz" refFor="des" refForName="parentText1" op="lte"/>
              <dgm:constr type="primFontSz" for="des" forName="childText1_3" refType="primFontSz" refFor="des" refForName="parentText1" op="lte"/>
              <dgm:constr type="primFontSz" for="des" forName="childText1_4" refType="primFontSz" refFor="des" refForName="parentText1" op="lte"/>
              <dgm:constr type="primFontSz" for="des" forName="childText1_1" refType="primFontSz" refFor="des" refForName="parentText2" op="lte"/>
              <dgm:constr type="primFontSz" for="des" forName="childText1_2" refType="primFontSz" refFor="des" refForName="parentText2" op="lte"/>
              <dgm:constr type="primFontSz" for="des" forName="childText1_3" refType="primFontSz" refFor="des" refForName="parentText2" op="lte"/>
              <dgm:constr type="primFontSz" for="des" forName="childText1_4" refType="primFontSz" refFor="des" refForName="parentText2" op="lte"/>
              <dgm:constr type="primFontSz" for="des" forName="childText1_1" refType="primFontSz" refFor="des" refForName="parentText3" op="lte"/>
              <dgm:constr type="primFontSz" for="des" forName="childText1_2" refType="primFontSz" refFor="des" refForName="parentText3" op="lte"/>
              <dgm:constr type="primFontSz" for="des" forName="childText1_3" refType="primFontSz" refFor="des" refForName="parentText3" op="lte"/>
              <dgm:constr type="primFontSz" for="des" forName="childText1_4" refType="primFontSz" refFor="des" refForName="parentText3" op="lte"/>
              <dgm:constr type="primFontSz" for="des" forName="circ1Tx" refType="primFontSz" refFor="des" refForName="parentText1" op="lte"/>
              <dgm:constr type="primFontSz" for="des" forName="circ2Tx" refType="primFontSz" refFor="des" refForName="parentText1" op="lte"/>
              <dgm:constr type="primFontSz" for="des" forName="circ3Tx" refType="primFontSz" refFor="des" refForName="parentText1" op="lte"/>
              <dgm:constr type="primFontSz" for="des" forName="circ4Tx" refType="primFontSz" refFor="des" refForName="parentText1" op="lte"/>
              <dgm:constr type="primFontSz" for="des" forName="circ1Tx" refType="primFontSz" refFor="des" refForName="parentText2" op="lte"/>
              <dgm:constr type="primFontSz" for="des" forName="circ2Tx" refType="primFontSz" refFor="des" refForName="parentText2" op="lte"/>
              <dgm:constr type="primFontSz" for="des" forName="circ3Tx" refType="primFontSz" refFor="des" refForName="parentText2" op="lte"/>
              <dgm:constr type="primFontSz" for="des" forName="circ4Tx" refType="primFontSz" refFor="des" refForName="parentText2" op="lte"/>
              <dgm:constr type="primFontSz" for="des" forName="circ1Tx" refType="primFontSz" refFor="des" refForName="parentText3" op="lte"/>
              <dgm:constr type="primFontSz" for="des" forName="circ2Tx" refType="primFontSz" refFor="des" refForName="parentText3" op="lte"/>
              <dgm:constr type="primFontSz" for="des" forName="circ3Tx" refType="primFontSz" refFor="des" refForName="parentText3" op="lte"/>
              <dgm:constr type="primFontSz" for="des" forName="circ4Tx" refType="primFontSz" refFor="des" refForName="parentText3" op="lte"/>
              <dgm:constr type="primFontSz" for="des" forName="rightChild" refType="primFontSz" refFor="des" refForName="parentText1" op="lte"/>
              <dgm:constr type="primFontSz" for="des" forName="rightChild" refType="primFontSz" refFor="des" refForName="parentText2" op="lte"/>
              <dgm:constr type="primFontSz" for="des" forName="rightChild" refType="primFontSz" refFor="des" refForName="parentText3" op="lte"/>
              <dgm:constr type="primFontSz" for="des" forName="childText1_2" refType="primFontSz" refFor="des" refForName="childText1_1" op="equ"/>
              <dgm:constr type="primFontSz" for="des" forName="childText1_3" refType="primFontSz" refFor="des" refForName="childText1_1" op="equ"/>
              <dgm:constr type="primFontSz" for="des" forName="childText1_4" refType="primFontSz" refFor="des" refForName="childText1_1" op="equ"/>
              <dgm:constr type="primFontSz" for="des" forName="circ2Tx" refType="primFontSz" refFor="des" refForName="circ1Tx" op="equ"/>
              <dgm:constr type="primFontSz" for="des" forName="circ3Tx" refType="primFontSz" refFor="des" refForName="circ1Tx" op="equ"/>
              <dgm:constr type="primFontSz" for="des" forName="circ4Tx" refType="primFontSz" refFor="des" refForName="circ1Tx" op="equ"/>
              <dgm:constr type="l" for="ch" forName="leftComposite" refType="w" fact="0.0567"/>
              <dgm:constr type="t" for="ch" forName="leftComposite" refType="h" fact="0.1159"/>
              <dgm:constr type="w" for="ch" forName="leftComposite" refType="w" fact="0.2455"/>
              <dgm:constr type="h" for="ch" forName="leftComposite" refType="h" fact="0.6953"/>
              <dgm:constr type="l" for="ch" forName="middleComposite" refType="w" fact="0.365"/>
              <dgm:constr type="t" for="ch" forName="middleComposite" refType="h" fact="0.1545"/>
              <dgm:constr type="w" for="ch" forName="middleComposite" refType="w" fact="0.2728"/>
              <dgm:constr type="h" for="ch" forName="middleComposite" refType="h" fact="0.6567"/>
              <dgm:constr type="l" for="ch" forName="arc1" refType="w" fact="0"/>
              <dgm:constr type="t" for="ch" forName="arc1" refType="h" fact="0"/>
              <dgm:constr type="w" for="ch" forName="arc1" refType="w" fact="0.3305"/>
              <dgm:constr type="h" for="ch" forName="arc1" refType="h" fact="0.9357"/>
              <dgm:constr type="l" for="ch" forName="arc2" refType="w" fact="0.3295"/>
              <dgm:constr type="t" for="ch" forName="arc2" refType="h" fact="0"/>
              <dgm:constr type="w" for="ch" forName="arc2" refType="w" fact="0.3305"/>
              <dgm:constr type="h" for="ch" forName="arc2" refType="h" fact="0.9357"/>
              <dgm:constr type="l" for="ch" forName="arc3" refType="w" fact="0.3401"/>
              <dgm:constr type="t" for="ch" forName="arc3" refType="h" fact="0"/>
              <dgm:constr type="w" for="ch" forName="arc3" refType="w" fact="0.3305"/>
              <dgm:constr type="h" for="ch" forName="arc3" refType="h" fact="0.9357"/>
              <dgm:constr type="l" for="ch" forName="arc4" refType="w" fact="0.6695"/>
              <dgm:constr type="t" for="ch" forName="arc4" refType="h" fact="0"/>
              <dgm:constr type="w" for="ch" forName="arc4" refType="w" fact="0.3305"/>
              <dgm:constr type="h" for="ch" forName="arc4" refType="h" fact="0.9357"/>
              <dgm:constr type="l" for="ch" forName="rightChild" refType="w" fact="0.713"/>
              <dgm:constr type="t" for="ch" forName="rightChild" refType="h" fact="0.1934"/>
              <dgm:constr type="w" for="ch" forName="rightChild" refType="w" fact="0.193"/>
              <dgm:constr type="h" for="ch" forName="rightChild" refType="h" fact="0.5464"/>
              <dgm:constr type="l" for="ch" forName="parentText1" refType="w" fact="0.0621"/>
              <dgm:constr type="t" for="ch" forName="parentText1" refType="h" fact="0.8128"/>
              <dgm:constr type="w" for="ch" forName="parentText1" refType="w" fact="0.2509"/>
              <dgm:constr type="h" for="ch" forName="parentText1" refType="h" fact="0.1872"/>
              <dgm:constr type="l" for="ch" forName="parentText2" refType="w" fact="0.3792"/>
              <dgm:constr type="t" for="ch" forName="parentText2" refType="h" fact="0.8128"/>
              <dgm:constr type="w" for="ch" forName="parentText2" refType="w" fact="0.2509"/>
              <dgm:constr type="h" for="ch" forName="parentText2" refType="h" fact="0.1872"/>
              <dgm:constr type="l" for="ch" forName="parentText3" refType="w" fact="0.6845"/>
              <dgm:constr type="t" for="ch" forName="parentText3" refType="h" fact="0.8128"/>
              <dgm:constr type="w" for="ch" forName="parentText3" refType="w" fact="0.2509"/>
              <dgm:constr type="h" for="ch" forName="parentText3" refType="h" fact="0.1872"/>
            </dgm:constrLst>
          </dgm:if>
          <dgm:else name="Name5">
            <dgm:constrLst>
              <dgm:constr type="primFontSz" for="des" forName="parentText1" val="65"/>
              <dgm:constr type="primFontSz" for="des" forName="childText1_1" val="65"/>
              <dgm:constr type="primFontSz" for="des" forName="circ1Tx" val="65"/>
              <dgm:constr type="primFontSz" for="des" forName="parentText2" refType="primFontSz" refFor="des" refForName="parentText1" op="equ"/>
              <dgm:constr type="primFontSz" for="des" forName="parentText3" refType="primFontSz" refFor="des" refForName="parentText1" op="equ"/>
              <dgm:constr type="primFontSz" for="des" forName="childText1_1" refType="primFontSz" refFor="des" refForName="parentText1" op="lte"/>
              <dgm:constr type="primFontSz" for="des" forName="childText1_2" refType="primFontSz" refFor="des" refForName="parentText1" op="lte"/>
              <dgm:constr type="primFontSz" for="des" forName="childText1_3" refType="primFontSz" refFor="des" refForName="parentText1" op="lte"/>
              <dgm:constr type="primFontSz" for="des" forName="childText1_4" refType="primFontSz" refFor="des" refForName="parentText1" op="lte"/>
              <dgm:constr type="primFontSz" for="des" forName="childText1_1" refType="primFontSz" refFor="des" refForName="parentText2" op="lte"/>
              <dgm:constr type="primFontSz" for="des" forName="childText1_2" refType="primFontSz" refFor="des" refForName="parentText2" op="lte"/>
              <dgm:constr type="primFontSz" for="des" forName="childText1_3" refType="primFontSz" refFor="des" refForName="parentText2" op="lte"/>
              <dgm:constr type="primFontSz" for="des" forName="childText1_4" refType="primFontSz" refFor="des" refForName="parentText2" op="lte"/>
              <dgm:constr type="primFontSz" for="des" forName="childText1_1" refType="primFontSz" refFor="des" refForName="parentText3" op="lte"/>
              <dgm:constr type="primFontSz" for="des" forName="childText1_2" refType="primFontSz" refFor="des" refForName="parentText3" op="lte"/>
              <dgm:constr type="primFontSz" for="des" forName="childText1_3" refType="primFontSz" refFor="des" refForName="parentText3" op="lte"/>
              <dgm:constr type="primFontSz" for="des" forName="childText1_4" refType="primFontSz" refFor="des" refForName="parentText3" op="lte"/>
              <dgm:constr type="primFontSz" for="des" forName="circ1Tx" refType="primFontSz" refFor="des" refForName="parentText1" op="lte"/>
              <dgm:constr type="primFontSz" for="des" forName="circ2Tx" refType="primFontSz" refFor="des" refForName="parentText1" op="lte"/>
              <dgm:constr type="primFontSz" for="des" forName="circ3Tx" refType="primFontSz" refFor="des" refForName="parentText1" op="lte"/>
              <dgm:constr type="primFontSz" for="des" forName="circ4Tx" refType="primFontSz" refFor="des" refForName="parentText1" op="lte"/>
              <dgm:constr type="primFontSz" for="des" forName="circ1Tx" refType="primFontSz" refFor="des" refForName="parentText2" op="lte"/>
              <dgm:constr type="primFontSz" for="des" forName="circ2Tx" refType="primFontSz" refFor="des" refForName="parentText2" op="lte"/>
              <dgm:constr type="primFontSz" for="des" forName="circ3Tx" refType="primFontSz" refFor="des" refForName="parentText2" op="lte"/>
              <dgm:constr type="primFontSz" for="des" forName="circ4Tx" refType="primFontSz" refFor="des" refForName="parentText2" op="lte"/>
              <dgm:constr type="primFontSz" for="des" forName="circ1Tx" refType="primFontSz" refFor="des" refForName="parentText3" op="lte"/>
              <dgm:constr type="primFontSz" for="des" forName="circ2Tx" refType="primFontSz" refFor="des" refForName="parentText3" op="lte"/>
              <dgm:constr type="primFontSz" for="des" forName="circ3Tx" refType="primFontSz" refFor="des" refForName="parentText3" op="lte"/>
              <dgm:constr type="primFontSz" for="des" forName="circ4Tx" refType="primFontSz" refFor="des" refForName="parentText3" op="lte"/>
              <dgm:constr type="primFontSz" for="des" forName="rightChild" refType="primFontSz" refFor="des" refForName="parentText1" op="lte"/>
              <dgm:constr type="primFontSz" for="des" forName="rightChild" refType="primFontSz" refFor="des" refForName="parentText2" op="lte"/>
              <dgm:constr type="primFontSz" for="des" forName="rightChild" refType="primFontSz" refFor="des" refForName="parentText3" op="lte"/>
              <dgm:constr type="primFontSz" for="des" forName="childText1_2" refType="primFontSz" refFor="des" refForName="childText1_1" op="equ"/>
              <dgm:constr type="primFontSz" for="des" forName="childText1_3" refType="primFontSz" refFor="des" refForName="childText1_1" op="equ"/>
              <dgm:constr type="primFontSz" for="des" forName="childText1_4" refType="primFontSz" refFor="des" refForName="childText1_1" op="equ"/>
              <dgm:constr type="primFontSz" for="des" forName="circ2Tx" refType="primFontSz" refFor="des" refForName="circ1Tx" op="equ"/>
              <dgm:constr type="primFontSz" for="des" forName="circ3Tx" refType="primFontSz" refFor="des" refForName="circ1Tx" op="equ"/>
              <dgm:constr type="primFontSz" for="des" forName="circ4Tx" refType="primFontSz" refFor="des" refForName="circ1Tx" op="equ"/>
              <dgm:constr type="l" for="ch" forName="leftComposite" refType="w" fact="0.72"/>
              <dgm:constr type="t" for="ch" forName="leftComposite" refType="h" fact="0.1159"/>
              <dgm:constr type="w" for="ch" forName="leftComposite" refType="w" fact="0.2455"/>
              <dgm:constr type="h" for="ch" forName="leftComposite" refType="h" fact="0.6953"/>
              <dgm:constr type="l" for="ch" forName="middleComposite" refType="w" fact="0.365"/>
              <dgm:constr type="t" for="ch" forName="middleComposite" refType="h" fact="0.1545"/>
              <dgm:constr type="w" for="ch" forName="middleComposite" refType="w" fact="0.2728"/>
              <dgm:constr type="h" for="ch" forName="middleComposite" refType="h" fact="0.6567"/>
              <dgm:constr type="l" for="ch" forName="rightChild" refType="w" fact="0.09"/>
              <dgm:constr type="t" for="ch" forName="rightChild" refType="h" fact="0.1934"/>
              <dgm:constr type="w" for="ch" forName="rightChild" refType="w" fact="0.193"/>
              <dgm:constr type="h" for="ch" forName="rightChild" refType="h" fact="0.5464"/>
              <dgm:constr type="l" for="ch" forName="arc1" refType="w" fact="0"/>
              <dgm:constr type="t" for="ch" forName="arc1" refType="h" fact="0"/>
              <dgm:constr type="w" for="ch" forName="arc1" refType="w" fact="0.3305"/>
              <dgm:constr type="h" for="ch" forName="arc1" refType="h" fact="0.9357"/>
              <dgm:constr type="l" for="ch" forName="arc2" refType="w" fact="0.3295"/>
              <dgm:constr type="t" for="ch" forName="arc2" refType="h" fact="0"/>
              <dgm:constr type="w" for="ch" forName="arc2" refType="w" fact="0.3305"/>
              <dgm:constr type="h" for="ch" forName="arc2" refType="h" fact="0.9357"/>
              <dgm:constr type="l" for="ch" forName="arc3" refType="w" fact="0.3401"/>
              <dgm:constr type="t" for="ch" forName="arc3" refType="h" fact="0"/>
              <dgm:constr type="w" for="ch" forName="arc3" refType="w" fact="0.3305"/>
              <dgm:constr type="h" for="ch" forName="arc3" refType="h" fact="0.9357"/>
              <dgm:constr type="l" for="ch" forName="arc4" refType="w" fact="0.6695"/>
              <dgm:constr type="t" for="ch" forName="arc4" refType="h" fact="0"/>
              <dgm:constr type="w" for="ch" forName="arc4" refType="w" fact="0.3305"/>
              <dgm:constr type="h" for="ch" forName="arc4" refType="h" fact="0.9357"/>
              <dgm:constr type="l" for="ch" forName="parentText1" refType="w" fact="0.7"/>
              <dgm:constr type="t" for="ch" forName="parentText1" refType="h" fact="0.8128"/>
              <dgm:constr type="w" for="ch" forName="parentText1" refType="w" fact="0.2509"/>
              <dgm:constr type="h" for="ch" forName="parentText1" refType="h" fact="0.1872"/>
              <dgm:constr type="l" for="ch" forName="parentText2" refType="w" fact="0.3792"/>
              <dgm:constr type="t" for="ch" forName="parentText2" refType="h" fact="0.8128"/>
              <dgm:constr type="w" for="ch" forName="parentText2" refType="w" fact="0.2509"/>
              <dgm:constr type="h" for="ch" forName="parentText2" refType="h" fact="0.1872"/>
              <dgm:constr type="l" for="ch" forName="parentText3" refType="w" fact="0.062"/>
              <dgm:constr type="t" for="ch" forName="parentText3" refType="h" fact="0.8128"/>
              <dgm:constr type="w" for="ch" forName="parentText3" refType="w" fact="0.2509"/>
              <dgm:constr type="h" for="ch" forName="parentText3" refType="h" fact="0.1872"/>
            </dgm:constrLst>
          </dgm:else>
        </dgm:choose>
      </dgm:if>
      <dgm:if name="Name6" axis="ch" ptType="node" func="cnt" op="gte" val="2">
        <dgm:alg type="composite">
          <dgm:param type="ar" val="1.8986"/>
        </dgm:alg>
        <dgm:choose name="Name7">
          <dgm:if name="Name8" func="var" arg="dir" op="equ" val="norm">
            <dgm:constrLst>
              <dgm:constr type="primFontSz" for="des" forName="parentText1" val="65"/>
              <dgm:constr type="primFontSz" for="des" forName="childText1_1" val="65"/>
              <dgm:constr type="primFontSz" for="des" forName="circ1Tx" val="65"/>
              <dgm:constr type="primFontSz" for="des" forName="parentText2" refType="primFontSz" refFor="des" refForName="parentText1" op="equ"/>
              <dgm:constr type="primFontSz" for="des" forName="childText1_1" refType="primFontSz" refFor="des" refForName="parentText1" op="lte"/>
              <dgm:constr type="primFontSz" for="des" forName="childText1_2" refType="primFontSz" refFor="des" refForName="parentText1" op="lte"/>
              <dgm:constr type="primFontSz" for="des" forName="childText1_3" refType="primFontSz" refFor="des" refForName="parentText1" op="lte"/>
              <dgm:constr type="primFontSz" for="des" forName="childText1_4" refType="primFontSz" refFor="des" refForName="parentText1" op="lte"/>
              <dgm:constr type="primFontSz" for="des" forName="childText1_1" refType="primFontSz" refFor="des" refForName="parentText2" op="lte"/>
              <dgm:constr type="primFontSz" for="des" forName="childText1_2" refType="primFontSz" refFor="des" refForName="parentText2" op="lte"/>
              <dgm:constr type="primFontSz" for="des" forName="childText1_3" refType="primFontSz" refFor="des" refForName="parentText2" op="lte"/>
              <dgm:constr type="primFontSz" for="des" forName="childText1_4" refType="primFontSz" refFor="des" refForName="parentText2" op="lte"/>
              <dgm:constr type="primFontSz" for="des" forName="childText1_1" refType="primFontSz" refFor="des" refForName="parentText3" op="lte"/>
              <dgm:constr type="primFontSz" for="des" forName="childText1_2" refType="primFontSz" refFor="des" refForName="parentText3" op="lte"/>
              <dgm:constr type="primFontSz" for="des" forName="childText1_3" refType="primFontSz" refFor="des" refForName="parentText3" op="lte"/>
              <dgm:constr type="primFontSz" for="des" forName="childText1_4" refType="primFontSz" refFor="des" refForName="parentText3" op="lte"/>
              <dgm:constr type="primFontSz" for="des" forName="circ1Tx" refType="primFontSz" refFor="des" refForName="parentText1" op="lte"/>
              <dgm:constr type="primFontSz" for="des" forName="circ2Tx" refType="primFontSz" refFor="des" refForName="parentText1" op="lte"/>
              <dgm:constr type="primFontSz" for="des" forName="circ3Tx" refType="primFontSz" refFor="des" refForName="parentText1" op="lte"/>
              <dgm:constr type="primFontSz" for="des" forName="circ4Tx" refType="primFontSz" refFor="des" refForName="parentText1" op="lte"/>
              <dgm:constr type="primFontSz" for="des" forName="circ1Tx" refType="primFontSz" refFor="des" refForName="parentText2" op="lte"/>
              <dgm:constr type="primFontSz" for="des" forName="circ2Tx" refType="primFontSz" refFor="des" refForName="parentText2" op="lte"/>
              <dgm:constr type="primFontSz" for="des" forName="circ3Tx" refType="primFontSz" refFor="des" refForName="parentText2" op="lte"/>
              <dgm:constr type="primFontSz" for="des" forName="circ4Tx" refType="primFontSz" refFor="des" refForName="parentText2" op="lte"/>
              <dgm:constr type="primFontSz" for="des" forName="circ1Tx" refType="primFontSz" refFor="des" refForName="parentText3" op="lte"/>
              <dgm:constr type="primFontSz" for="des" forName="circ2Tx" refType="primFontSz" refFor="des" refForName="parentText3" op="lte"/>
              <dgm:constr type="primFontSz" for="des" forName="circ3Tx" refType="primFontSz" refFor="des" refForName="parentText3" op="lte"/>
              <dgm:constr type="primFontSz" for="des" forName="circ4Tx" refType="primFontSz" refFor="des" refForName="parentText3" op="lte"/>
              <dgm:constr type="primFontSz" for="des" forName="childText1_2" refType="primFontSz" refFor="des" refForName="childText1_1" op="equ"/>
              <dgm:constr type="primFontSz" for="des" forName="childText1_3" refType="primFontSz" refFor="des" refForName="childText1_1" op="equ"/>
              <dgm:constr type="primFontSz" for="des" forName="childText1_4" refType="primFontSz" refFor="des" refForName="childText1_1" op="equ"/>
              <dgm:constr type="primFontSz" for="des" forName="circ2Tx" refType="primFontSz" refFor="des" refForName="circ1Tx" op="equ"/>
              <dgm:constr type="primFontSz" for="des" forName="circ3Tx" refType="primFontSz" refFor="des" refForName="circ1Tx" op="equ"/>
              <dgm:constr type="primFontSz" for="des" forName="circ4Tx" refType="primFontSz" refFor="des" refForName="circ1Tx" op="equ"/>
              <dgm:constr type="l" for="ch" forName="leftComposite" refType="w" fact="0.0941"/>
              <dgm:constr type="t" for="ch" forName="leftComposite" refType="h" fact="0.1159"/>
              <dgm:constr type="w" for="ch" forName="leftComposite" refType="w" fact="0.3469"/>
              <dgm:constr type="h" for="ch" forName="leftComposite" refType="h" fact="0.6953"/>
              <dgm:constr type="l" for="ch" forName="middleComposite" refType="w" fact="0.5782"/>
              <dgm:constr type="t" for="ch" forName="middleComposite" refType="h" fact="0.1159"/>
              <dgm:constr type="w" for="ch" forName="middleComposite" refType="w" fact="0.3389"/>
              <dgm:constr type="h" for="ch" forName="middleComposite" refType="h" fact="0.6567"/>
              <dgm:constr type="l" for="ch" forName="arc1" refType="w" fact="0"/>
              <dgm:constr type="t" for="ch" forName="arc1" refType="h" fact="0"/>
              <dgm:constr type="w" for="ch" forName="arc1" refType="w" fact="0.4928"/>
              <dgm:constr type="h" for="ch" forName="arc1" refType="h" fact="0.9357"/>
              <dgm:constr type="l" for="ch" forName="arc3" refType="w" fact="0.5072"/>
              <dgm:constr type="t" for="ch" forName="arc3" refType="h" fact="0"/>
              <dgm:constr type="w" for="ch" forName="arc3" refType="w" fact="0.4928"/>
              <dgm:constr type="h" for="ch" forName="arc3" refType="h" fact="0.9357"/>
              <dgm:constr type="l" for="ch" forName="parentText1" refType="w" fact="0.0926"/>
              <dgm:constr type="t" for="ch" forName="parentText1" refType="h" fact="0.8128"/>
              <dgm:constr type="w" for="ch" forName="parentText1" refType="w" fact="0.3742"/>
              <dgm:constr type="h" for="ch" forName="parentText1" refType="h" fact="0.1872"/>
              <dgm:constr type="l" for="ch" forName="parentText2" refType="w" fact="0.5655"/>
              <dgm:constr type="t" for="ch" forName="parentText2" refType="h" fact="0.8128"/>
              <dgm:constr type="w" for="ch" forName="parentText2" refType="w" fact="0.3742"/>
              <dgm:constr type="h" for="ch" forName="parentText2" refType="h" fact="0.1872"/>
            </dgm:constrLst>
          </dgm:if>
          <dgm:else name="Name9">
            <dgm:constrLst>
              <dgm:constr type="primFontSz" for="des" forName="parentText1" val="65"/>
              <dgm:constr type="primFontSz" for="des" forName="childText1_1" val="65"/>
              <dgm:constr type="primFontSz" for="des" forName="circ1Tx" val="65"/>
              <dgm:constr type="primFontSz" for="des" forName="parentText2" refType="primFontSz" refFor="des" refForName="parentText1" op="equ"/>
              <dgm:constr type="primFontSz" for="des" forName="childText1_1" refType="primFontSz" refFor="des" refForName="parentText1" op="lte"/>
              <dgm:constr type="primFontSz" for="des" forName="childText1_2" refType="primFontSz" refFor="des" refForName="parentText1" op="lte"/>
              <dgm:constr type="primFontSz" for="des" forName="childText1_3" refType="primFontSz" refFor="des" refForName="parentText1" op="lte"/>
              <dgm:constr type="primFontSz" for="des" forName="childText1_4" refType="primFontSz" refFor="des" refForName="parentText1" op="lte"/>
              <dgm:constr type="primFontSz" for="des" forName="childText1_1" refType="primFontSz" refFor="des" refForName="parentText2" op="lte"/>
              <dgm:constr type="primFontSz" for="des" forName="childText1_2" refType="primFontSz" refFor="des" refForName="parentText2" op="lte"/>
              <dgm:constr type="primFontSz" for="des" forName="childText1_3" refType="primFontSz" refFor="des" refForName="parentText2" op="lte"/>
              <dgm:constr type="primFontSz" for="des" forName="childText1_4" refType="primFontSz" refFor="des" refForName="parentText2" op="lte"/>
              <dgm:constr type="primFontSz" for="des" forName="childText1_1" refType="primFontSz" refFor="des" refForName="parentText3" op="lte"/>
              <dgm:constr type="primFontSz" for="des" forName="childText1_2" refType="primFontSz" refFor="des" refForName="parentText3" op="lte"/>
              <dgm:constr type="primFontSz" for="des" forName="childText1_3" refType="primFontSz" refFor="des" refForName="parentText3" op="lte"/>
              <dgm:constr type="primFontSz" for="des" forName="childText1_4" refType="primFontSz" refFor="des" refForName="parentText3" op="lte"/>
              <dgm:constr type="primFontSz" for="des" forName="circ1Tx" refType="primFontSz" refFor="des" refForName="parentText1" op="lte"/>
              <dgm:constr type="primFontSz" for="des" forName="circ2Tx" refType="primFontSz" refFor="des" refForName="parentText1" op="lte"/>
              <dgm:constr type="primFontSz" for="des" forName="circ3Tx" refType="primFontSz" refFor="des" refForName="parentText1" op="lte"/>
              <dgm:constr type="primFontSz" for="des" forName="circ4Tx" refType="primFontSz" refFor="des" refForName="parentText1" op="lte"/>
              <dgm:constr type="primFontSz" for="des" forName="circ1Tx" refType="primFontSz" refFor="des" refForName="parentText2" op="lte"/>
              <dgm:constr type="primFontSz" for="des" forName="circ2Tx" refType="primFontSz" refFor="des" refForName="parentText2" op="lte"/>
              <dgm:constr type="primFontSz" for="des" forName="circ3Tx" refType="primFontSz" refFor="des" refForName="parentText2" op="lte"/>
              <dgm:constr type="primFontSz" for="des" forName="circ4Tx" refType="primFontSz" refFor="des" refForName="parentText2" op="lte"/>
              <dgm:constr type="primFontSz" for="des" forName="circ1Tx" refType="primFontSz" refFor="des" refForName="parentText3" op="lte"/>
              <dgm:constr type="primFontSz" for="des" forName="circ2Tx" refType="primFontSz" refFor="des" refForName="parentText3" op="lte"/>
              <dgm:constr type="primFontSz" for="des" forName="circ3Tx" refType="primFontSz" refFor="des" refForName="parentText3" op="lte"/>
              <dgm:constr type="primFontSz" for="des" forName="circ4Tx" refType="primFontSz" refFor="des" refForName="parentText3" op="lte"/>
              <dgm:constr type="primFontSz" for="des" forName="childText1_2" refType="primFontSz" refFor="des" refForName="childText1_1" op="equ"/>
              <dgm:constr type="primFontSz" for="des" forName="childText1_3" refType="primFontSz" refFor="des" refForName="childText1_1" op="equ"/>
              <dgm:constr type="primFontSz" for="des" forName="childText1_4" refType="primFontSz" refFor="des" refForName="childText1_1" op="equ"/>
              <dgm:constr type="primFontSz" for="des" forName="circ2Tx" refType="primFontSz" refFor="des" refForName="circ1Tx" op="equ"/>
              <dgm:constr type="primFontSz" for="des" forName="circ3Tx" refType="primFontSz" refFor="des" refForName="circ1Tx" op="equ"/>
              <dgm:constr type="primFontSz" for="des" forName="circ4Tx" refType="primFontSz" refFor="des" refForName="circ1Tx" op="equ"/>
              <dgm:constr type="l" for="ch" forName="leftComposite" refType="w" fact="0.592"/>
              <dgm:constr type="t" for="ch" forName="leftComposite" refType="h" fact="0.1159"/>
              <dgm:constr type="w" for="ch" forName="leftComposite" refType="w" fact="0.3469"/>
              <dgm:constr type="h" for="ch" forName="leftComposite" refType="h" fact="0.6953"/>
              <dgm:constr type="l" for="ch" forName="middleComposite" refType="w" fact="0.0941"/>
              <dgm:constr type="t" for="ch" forName="middleComposite" refType="h" fact="0.1159"/>
              <dgm:constr type="w" for="ch" forName="middleComposite" refType="w" fact="0.3389"/>
              <dgm:constr type="h" for="ch" forName="middleComposite" refType="h" fact="0.6567"/>
              <dgm:constr type="l" for="ch" forName="arc1" refType="w" fact="0"/>
              <dgm:constr type="t" for="ch" forName="arc1" refType="h" fact="0"/>
              <dgm:constr type="w" for="ch" forName="arc1" refType="w" fact="0.4928"/>
              <dgm:constr type="h" for="ch" forName="arc1" refType="h" fact="0.9357"/>
              <dgm:constr type="l" for="ch" forName="arc3" refType="w" fact="0.5072"/>
              <dgm:constr type="t" for="ch" forName="arc3" refType="h" fact="0"/>
              <dgm:constr type="w" for="ch" forName="arc3" refType="w" fact="0.4928"/>
              <dgm:constr type="h" for="ch" forName="arc3" refType="h" fact="0.9357"/>
              <dgm:constr type="l" for="ch" forName="parentText2" refType="w" fact="0.0926"/>
              <dgm:constr type="t" for="ch" forName="parentText2" refType="h" fact="0.8128"/>
              <dgm:constr type="w" for="ch" forName="parentText2" refType="w" fact="0.3742"/>
              <dgm:constr type="h" for="ch" forName="parentText2" refType="h" fact="0.1872"/>
              <dgm:constr type="l" for="ch" forName="parentText1" refType="w" fact="0.5655"/>
              <dgm:constr type="t" for="ch" forName="parentText1" refType="h" fact="0.8128"/>
              <dgm:constr type="w" for="ch" forName="parentText1" refType="w" fact="0.3742"/>
              <dgm:constr type="h" for="ch" forName="parentText1" refType="h" fact="0.1872"/>
            </dgm:constrLst>
          </dgm:else>
        </dgm:choose>
      </dgm:if>
      <dgm:else name="Name10">
        <dgm:alg type="composite">
          <dgm:param type="ar" val="0.8036"/>
        </dgm:alg>
        <dgm:constrLst>
          <dgm:constr type="primFontSz" for="des" forName="parentText1" val="65"/>
          <dgm:constr type="primFontSz" for="des" forName="childText1_1" val="65"/>
          <dgm:constr type="primFontSz" for="des" forName="childText1_1" refType="primFontSz" refFor="des" refForName="parentText1" op="lte"/>
          <dgm:constr type="primFontSz" for="des" forName="childText1_2" refType="primFontSz" refFor="des" refForName="parentText1" op="lte"/>
          <dgm:constr type="primFontSz" for="des" forName="childText1_3" refType="primFontSz" refFor="des" refForName="parentText1" op="lte"/>
          <dgm:constr type="primFontSz" for="des" forName="childText1_4" refType="primFontSz" refFor="des" refForName="parentText1" op="lte"/>
          <dgm:constr type="primFontSz" for="des" forName="childText1_1" refType="primFontSz" refFor="des" refForName="parentText2" op="lte"/>
          <dgm:constr type="primFontSz" for="des" forName="childText1_2" refType="primFontSz" refFor="des" refForName="parentText2" op="lte"/>
          <dgm:constr type="primFontSz" for="des" forName="childText1_3" refType="primFontSz" refFor="des" refForName="parentText2" op="lte"/>
          <dgm:constr type="primFontSz" for="des" forName="childText1_4" refType="primFontSz" refFor="des" refForName="parentText2" op="lte"/>
          <dgm:constr type="primFontSz" for="des" forName="childText1_1" refType="primFontSz" refFor="des" refForName="parentText3" op="lte"/>
          <dgm:constr type="primFontSz" for="des" forName="childText1_2" refType="primFontSz" refFor="des" refForName="parentText3" op="lte"/>
          <dgm:constr type="primFontSz" for="des" forName="childText1_3" refType="primFontSz" refFor="des" refForName="parentText3" op="lte"/>
          <dgm:constr type="primFontSz" for="des" forName="childText1_4" refType="primFontSz" refFor="des" refForName="parentText3" op="lte"/>
          <dgm:constr type="primFontSz" for="des" forName="childText1_2" refType="primFontSz" refFor="des" refForName="childText1_1" op="equ"/>
          <dgm:constr type="primFontSz" for="des" forName="childText1_3" refType="primFontSz" refFor="des" refForName="childText1_1" op="equ"/>
          <dgm:constr type="primFontSz" for="des" forName="childText1_4" refType="primFontSz" refFor="des" refForName="childText1_1" op="equ"/>
          <dgm:constr type="l" for="ch" forName="leftComposite" refType="w" fact="0"/>
          <dgm:constr type="t" for="ch" forName="leftComposite" refType="h" fact="0.1159"/>
          <dgm:constr type="w" for="ch" forName="leftComposite" refType="w"/>
          <dgm:constr type="h" for="ch" forName="leftComposite" refType="h" fact="0.6953"/>
          <dgm:constr type="l" for="ch" forName="parentText1" refType="w" fact="0"/>
          <dgm:constr type="t" for="ch" forName="parentText1" refType="h" fact="0.8128"/>
          <dgm:constr type="w" for="ch" forName="parentText1" refType="w"/>
          <dgm:constr type="h" for="ch" forName="parentText1" refType="h" fact="0.1872"/>
        </dgm:constrLst>
      </dgm:else>
    </dgm:choose>
    <dgm:choose name="Name11">
      <dgm:if name="Name12" axis="ch" ptType="node" func="cnt" op="gte" val="1">
        <dgm:choose name="Name13">
          <dgm:if name="Name14" axis="ch" ptType="node" func="cnt" op="gte" val="2">
            <dgm:layoutNode name="arc1">
              <dgm:alg type="sp"/>
              <dgm:shape xmlns:r="http://schemas.openxmlformats.org/officeDocument/2006/relationships" rot="90" type="blockArc" r:blip="">
                <dgm:adjLst>
                  <dgm:adj idx="1" val="-135"/>
                  <dgm:adj idx="2" val="-45"/>
                  <dgm:adj idx="3" val="0.0496"/>
                </dgm:adjLst>
              </dgm:shape>
              <dgm:presOf/>
            </dgm:layoutNode>
            <dgm:layoutNode name="arc3">
              <dgm:alg type="sp"/>
              <dgm:shape xmlns:r="http://schemas.openxmlformats.org/officeDocument/2006/relationships" rot="270" type="blockArc" r:blip="">
                <dgm:adjLst>
                  <dgm:adj idx="1" val="-135"/>
                  <dgm:adj idx="2" val="-45"/>
                  <dgm:adj idx="3" val="0.0496"/>
                </dgm:adjLst>
              </dgm:shape>
              <dgm:presOf/>
            </dgm:layoutNode>
            <dgm:layoutNode name="parentText2" styleLbl="revTx">
              <dgm:varLst>
                <dgm:chMax val="4"/>
                <dgm:chPref val="3"/>
                <dgm:bulletEnabled val="1"/>
              </dgm:varLst>
              <dgm:alg type="tx"/>
              <dgm:shape xmlns:r="http://schemas.openxmlformats.org/officeDocument/2006/relationships" type="rect" r:blip="">
                <dgm:adjLst/>
              </dgm:shape>
              <dgm:presOf axis="ch 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5"/>
        </dgm:choose>
        <dgm:choose name="Name16">
          <dgm:if name="Name17" axis="ch" ptType="node" func="cnt" op="gte" val="3">
            <dgm:layoutNode name="arc2">
              <dgm:alg type="sp"/>
              <dgm:shape xmlns:r="http://schemas.openxmlformats.org/officeDocument/2006/relationships" rot="90" type="blockArc" r:blip="">
                <dgm:adjLst>
                  <dgm:adj idx="1" val="-135"/>
                  <dgm:adj idx="2" val="-45"/>
                  <dgm:adj idx="3" val="0.0496"/>
                </dgm:adjLst>
              </dgm:shape>
              <dgm:presOf/>
            </dgm:layoutNode>
            <dgm:layoutNode name="arc4">
              <dgm:alg type="sp"/>
              <dgm:shape xmlns:r="http://schemas.openxmlformats.org/officeDocument/2006/relationships" rot="270" type="blockArc" r:blip="">
                <dgm:adjLst>
                  <dgm:adj idx="1" val="-135"/>
                  <dgm:adj idx="2" val="-45"/>
                  <dgm:adj idx="3" val="0.0496"/>
                </dgm:adjLst>
              </dgm:shape>
              <dgm:presOf/>
            </dgm:layoutNode>
            <dgm:layoutNode name="parentText3" styleLbl="revTx">
              <dgm:varLst>
                <dgm:chMax val="1"/>
                <dgm:chPref val="1"/>
                <dgm:bulletEnabled val="1"/>
              </dgm:varLst>
              <dgm:alg type="tx"/>
              <dgm:shape xmlns:r="http://schemas.openxmlformats.org/officeDocument/2006/relationships" type="rect" r:blip="">
                <dgm:adjLst/>
              </dgm:shape>
              <dgm:presOf axis="ch 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8"/>
        </dgm:choose>
      </dgm:if>
      <dgm:else name="Name19"/>
    </dgm:choose>
    <dgm:layoutNode name="middleComposite">
      <dgm:choose name="Name20">
        <dgm:if name="Name21" axis="ch ch" ptType="node node" st="2 1" cnt="1 0" func="cnt" op="lte" val="1">
          <dgm:alg type="composite">
            <dgm:param type="ar" val="1"/>
          </dgm:alg>
        </dgm:if>
        <dgm:if name="Name22" axis="ch ch" ptType="node node" st="2 1" cnt="1 0" func="cnt" op="equ" val="2">
          <dgm:alg type="composite">
            <dgm:param type="ar" val="1.792"/>
          </dgm:alg>
        </dgm:if>
        <dgm:if name="Name23" axis="ch ch" ptType="node node" st="2 1" cnt="1 0" func="cnt" op="equ" val="3">
          <dgm:alg type="composite">
            <dgm:param type="ar" val="1"/>
          </dgm:alg>
        </dgm:if>
        <dgm:else name="Name24">
          <dgm:alg type="composite">
            <dgm:param type="ar" val="1"/>
          </dgm:alg>
        </dgm:else>
      </dgm:choose>
      <dgm:shape xmlns:r="http://schemas.openxmlformats.org/officeDocument/2006/relationships" r:blip="">
        <dgm:adjLst/>
      </dgm:shape>
      <dgm:presOf/>
      <dgm:choose name="Name25">
        <dgm:if name="Name26" axis="ch ch" ptType="node node" st="2 1" cnt="1 0" func="cnt" op="lte" val="1">
          <dgm:constrLst>
            <dgm:constr type="ctrX" for="ch" forName="circ1" refType="w" fact="0.5"/>
            <dgm:constr type="ctrY" for="ch" forName="circ1" refType="h" fact="0.5"/>
            <dgm:constr type="w" for="ch" forName="circ1" refType="w"/>
            <dgm:constr type="h" for="ch" forName="circ1" refType="h"/>
            <dgm:constr type="l" for="ch" forName="circ1Tx" refType="w" fact="0.2"/>
            <dgm:constr type="t" for="ch" forName="circ1Tx" refType="h" fact="0.1"/>
            <dgm:constr type="w" for="ch" forName="circ1Tx" refType="w" fact="0.6"/>
            <dgm:constr type="h" for="ch" forName="circ1Tx" refType="h" fact="0.8"/>
          </dgm:constrLst>
        </dgm:if>
        <dgm:if name="Name27" axis="ch ch" ptType="node node" st="2 1" cnt="1 0"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Lst>
        </dgm:if>
        <dgm:if name="Name28" axis="ch ch" ptType="node node" st="2 1" cnt="1 0"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Lst>
        </dgm:if>
        <dgm:else name="Name29">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Lst>
        </dgm:else>
      </dgm:choose>
      <dgm:ruleLst/>
      <dgm:forEach name="Name30" axis="ch ch" ptType="node node" st="2 1" cnt="1 1">
        <dgm:layoutNode name="circ1" styleLbl="vennNode1">
          <dgm:alg type="sp"/>
          <dgm:shape xmlns:r="http://schemas.openxmlformats.org/officeDocument/2006/relationships" type="ellipse" r:blip="">
            <dgm:adjLst/>
          </dgm:shape>
          <dgm:presOf axis="desOrSelf" ptType="node"/>
          <dgm:constrLst/>
          <dgm:ruleLst/>
        </dgm:layoutNode>
        <dgm:layoutNode name="circ1Tx" styleLbl="revTx">
          <dgm:varLst>
            <dgm:chMax val="0"/>
            <dgm:chPref val="0"/>
          </dgm:varLst>
          <dgm:alg type="tx">
            <dgm:param type="txAnchorHorzCh" val="ctr"/>
            <dgm:param type="txAnchorVertCh" val="mid"/>
          </dgm:alg>
          <dgm:shape xmlns:r="http://schemas.openxmlformats.org/officeDocument/2006/relationships" type="rect" r:blip="" hideGeom="1">
            <dgm:adjLst/>
          </dgm:shape>
          <dgm:presOf axis="desOrSelf" ptType="node"/>
          <dgm:constrLst>
            <dgm:constr type="tMarg"/>
            <dgm:constr type="bMarg"/>
            <dgm:constr type="lMarg"/>
            <dgm:constr type="rMarg"/>
            <dgm:constr type="primFontSz" val="20"/>
          </dgm:constrLst>
          <dgm:ruleLst>
            <dgm:rule type="primFontSz" val="5" fact="NaN" max="NaN"/>
          </dgm:ruleLst>
        </dgm:layoutNode>
      </dgm:forEach>
      <dgm:forEach name="Name31" axis="ch ch" ptType="node node" st="2 2" cnt="1 1">
        <dgm:layoutNode name="circ2" styleLbl="vennNode1">
          <dgm:alg type="sp"/>
          <dgm:shape xmlns:r="http://schemas.openxmlformats.org/officeDocument/2006/relationships" type="ellipse" r:blip="">
            <dgm:adjLst/>
          </dgm:shape>
          <dgm:presOf axis="desOrSelf" ptType="node"/>
          <dgm:constrLst/>
          <dgm:ruleLst/>
        </dgm:layoutNode>
        <dgm:layoutNode name="circ2Tx" styleLbl="revTx">
          <dgm:varLst>
            <dgm:chMax val="0"/>
            <dgm:chPref val="0"/>
          </dgm:varLst>
          <dgm:alg type="tx">
            <dgm:param type="txAnchorHorzCh" val="ctr"/>
            <dgm:param type="txAnchorVertCh" val="mid"/>
          </dgm:alg>
          <dgm:shape xmlns:r="http://schemas.openxmlformats.org/officeDocument/2006/relationships" type="rect" r:blip="" hideGeom="1">
            <dgm:adjLst/>
          </dgm:shape>
          <dgm:presOf axis="desOrSelf" ptType="node"/>
          <dgm:constrLst>
            <dgm:constr type="tMarg"/>
            <dgm:constr type="bMarg"/>
            <dgm:constr type="lMarg"/>
            <dgm:constr type="rMarg"/>
            <dgm:constr type="primFontSz" val="20"/>
          </dgm:constrLst>
          <dgm:ruleLst>
            <dgm:rule type="primFontSz" val="5" fact="NaN" max="NaN"/>
          </dgm:ruleLst>
        </dgm:layoutNode>
      </dgm:forEach>
      <dgm:forEach name="Name32" axis="ch ch" ptType="node node" st="2 3" cnt="1 1">
        <dgm:layoutNode name="circ3" styleLbl="vennNode1">
          <dgm:alg type="sp"/>
          <dgm:shape xmlns:r="http://schemas.openxmlformats.org/officeDocument/2006/relationships" type="ellipse" r:blip="">
            <dgm:adjLst/>
          </dgm:shape>
          <dgm:presOf axis="desOrSelf" ptType="node"/>
          <dgm:constrLst/>
          <dgm:ruleLst/>
        </dgm:layoutNode>
        <dgm:layoutNode name="circ3Tx" styleLbl="revTx">
          <dgm:varLst>
            <dgm:chMax val="0"/>
            <dgm:chPref val="0"/>
          </dgm:varLst>
          <dgm:alg type="tx">
            <dgm:param type="txAnchorHorzCh" val="ctr"/>
            <dgm:param type="txAnchorVertCh" val="mid"/>
          </dgm:alg>
          <dgm:shape xmlns:r="http://schemas.openxmlformats.org/officeDocument/2006/relationships" type="rect" r:blip="" hideGeom="1">
            <dgm:adjLst/>
          </dgm:shape>
          <dgm:presOf axis="desOrSelf" ptType="node"/>
          <dgm:constrLst>
            <dgm:constr type="tMarg"/>
            <dgm:constr type="bMarg"/>
            <dgm:constr type="lMarg"/>
            <dgm:constr type="rMarg"/>
            <dgm:constr type="primFontSz" val="20"/>
          </dgm:constrLst>
          <dgm:ruleLst>
            <dgm:rule type="primFontSz" val="5" fact="NaN" max="NaN"/>
          </dgm:ruleLst>
        </dgm:layoutNode>
      </dgm:forEach>
      <dgm:forEach name="Name33" axis="ch ch" ptType="node node" st="2 4" cnt="1 1">
        <dgm:layoutNode name="circ4" styleLbl="vennNode1">
          <dgm:alg type="sp"/>
          <dgm:shape xmlns:r="http://schemas.openxmlformats.org/officeDocument/2006/relationships" type="ellipse" r:blip="">
            <dgm:adjLst/>
          </dgm:shape>
          <dgm:presOf axis="desOrSelf" ptType="nod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presOf axis="desOrSelf" ptType="node"/>
          <dgm:constrLst>
            <dgm:constr type="tMarg"/>
            <dgm:constr type="bMarg"/>
            <dgm:constr type="lMarg"/>
            <dgm:constr type="rMarg"/>
            <dgm:constr type="primFontSz" val="20"/>
          </dgm:constrLst>
          <dgm:ruleLst>
            <dgm:rule type="primFontSz" val="5" fact="NaN" max="NaN"/>
          </dgm:ruleLst>
        </dgm:layoutNode>
      </dgm:forEach>
    </dgm:layoutNode>
    <dgm:layoutNode name="leftComposite">
      <dgm:choose name="Name34">
        <dgm:if name="Name35" axis="ch ch" ptType="node node" st="1 1" cnt="1 0" func="cnt" op="lte" val="1">
          <dgm:alg type="composite">
            <dgm:param type="ar" val="1.3085"/>
          </dgm:alg>
          <dgm:constrLst>
            <dgm:constr type="l" for="ch" forName="childText1_1" refType="w" fact="0.2124"/>
            <dgm:constr type="t" for="ch" forName="childText1_1" refType="h" fact="0"/>
            <dgm:constr type="w" for="ch" forName="childText1_1" refType="w" fact="0.5759"/>
            <dgm:constr type="h" for="ch" forName="childText1_1" refType="h" fact="0.7535"/>
            <dgm:constr type="l" for="ch" forName="ellipse1" refType="w" fact="0"/>
            <dgm:constr type="t" for="ch" forName="ellipse1" refType="h" fact="0.63"/>
            <dgm:constr type="w" for="ch" forName="ellipse1" refType="w" fact="0.2828"/>
            <dgm:constr type="h" for="ch" forName="ellipse1" refType="h" fact="0.37"/>
            <dgm:constr type="l" for="ch" forName="ellipse2" refType="w" fact="0.82"/>
            <dgm:constr type="t" for="ch" forName="ellipse2" refType="h" fact="0.17"/>
            <dgm:constr type="w" for="ch" forName="ellipse2" refType="w" fact="0.1645"/>
            <dgm:constr type="h" for="ch" forName="ellipse2" refType="h" fact="0.2153"/>
          </dgm:constrLst>
        </dgm:if>
        <dgm:if name="Name36" axis="ch ch" ptType="node node" st="1 1" cnt="1 0" func="cnt" op="equ" val="2">
          <dgm:alg type="composite">
            <dgm:param type="ar" val="0.8917"/>
          </dgm:alg>
          <dgm:constrLst>
            <dgm:constr type="l" for="ch" forName="childText1_1" refType="w" fact="0.1864"/>
            <dgm:constr type="t" for="ch" forName="childText1_1" refType="h" fact="0"/>
            <dgm:constr type="w" for="ch" forName="childText1_1" refType="w" fact="0.5055"/>
            <dgm:constr type="h" for="ch" forName="childText1_1" refType="h" fact="0.4507"/>
            <dgm:constr type="l" for="ch" forName="childText1_2" refType="w" fact="0.4945"/>
            <dgm:constr type="t" for="ch" forName="childText1_2" refType="h" fact="0.3929"/>
            <dgm:constr type="w" for="ch" forName="childText1_2" refType="w" fact="0.5055"/>
            <dgm:constr type="h" for="ch" forName="childText1_2" refType="h" fact="0.4507"/>
            <dgm:constr type="l" for="ch" forName="ellipse1" refType="w" fact="0"/>
            <dgm:constr type="t" for="ch" forName="ellipse1" refType="h" fact="0.3768"/>
            <dgm:constr type="w" for="ch" forName="ellipse1" refType="w" fact="0.2482"/>
            <dgm:constr type="h" for="ch" forName="ellipse1" refType="h" fact="0.2213"/>
            <dgm:constr type="l" for="ch" forName="ellipse3" refType="w" fact="0.5474"/>
            <dgm:constr type="t" for="ch" forName="ellipse3" refType="h" fact="0.8712"/>
            <dgm:constr type="w" for="ch" forName="ellipse3" refType="w" fact="0.1444"/>
            <dgm:constr type="h" for="ch" forName="ellipse3" refType="h" fact="0.1288"/>
            <dgm:constr type="l" for="ch" forName="ellipse2" refType="w" fact="0.7333"/>
            <dgm:constr type="t" for="ch" forName="ellipse2" refType="h" fact="0.0887"/>
            <dgm:constr type="w" for="ch" forName="ellipse2" refType="w" fact="0.1444"/>
            <dgm:constr type="h" for="ch" forName="ellipse2" refType="h" fact="0.1288"/>
          </dgm:constrLst>
        </dgm:if>
        <dgm:if name="Name37" axis="ch ch" ptType="node node" st="1 1" cnt="1 0" func="cnt" op="equ" val="3">
          <dgm:alg type="composite">
            <dgm:param type="ar" val="1.0811"/>
          </dgm:alg>
          <dgm:constrLst>
            <dgm:constr type="l" for="ch" forName="childText1_3" refType="w" fact="0.1649"/>
            <dgm:constr type="t" for="ch" forName="childText1_3" refType="h" fact="0.5389"/>
            <dgm:constr type="w" for="ch" forName="childText1_3" refType="w" fact="0.4265"/>
            <dgm:constr type="h" for="ch" forName="childText1_3" refType="h" fact="0.4611"/>
            <dgm:constr type="l" for="ch" forName="childText1_1" refType="w" fact="0.1573"/>
            <dgm:constr type="t" for="ch" forName="childText1_1" refType="h" fact="0"/>
            <dgm:constr type="w" for="ch" forName="childText1_1" refType="w" fact="0.4265"/>
            <dgm:constr type="h" for="ch" forName="childText1_1" refType="h" fact="0.4611"/>
            <dgm:constr type="l" for="ch" forName="childText1_2" refType="w" fact="0.5735"/>
            <dgm:constr type="t" for="ch" forName="childText1_2" refType="h" fact="0.2754"/>
            <dgm:constr type="w" for="ch" forName="childText1_2" refType="w" fact="0.4265"/>
            <dgm:constr type="h" for="ch" forName="childText1_2" refType="h" fact="0.4611"/>
            <dgm:constr type="l" for="ch" forName="ellipse1" refType="w" fact="0"/>
            <dgm:constr type="t" for="ch" forName="ellipse1" refType="h" fact="0.3855"/>
            <dgm:constr type="w" for="ch" forName="ellipse1" refType="w" fact="0.2095"/>
            <dgm:constr type="h" for="ch" forName="ellipse1" refType="h" fact="0.2264"/>
            <dgm:constr type="l" for="ch" forName="ellipse3" refType="w" fact="0.6181"/>
            <dgm:constr type="t" for="ch" forName="ellipse3" refType="h" fact="0.7647"/>
            <dgm:constr type="w" for="ch" forName="ellipse3" refType="w" fact="0.1219"/>
            <dgm:constr type="h" for="ch" forName="ellipse3" refType="h" fact="0.1317"/>
            <dgm:constr type="l" for="ch" forName="ellipse2" refType="w" fact="0.6188"/>
            <dgm:constr type="t" for="ch" forName="ellipse2" refType="h" fact="0.0907"/>
            <dgm:constr type="w" for="ch" forName="ellipse2" refType="w" fact="0.1219"/>
            <dgm:constr type="h" for="ch" forName="ellipse2" refType="h" fact="0.1317"/>
          </dgm:constrLst>
        </dgm:if>
        <dgm:else name="Name38">
          <dgm:alg type="composite">
            <dgm:param type="ar" val="0.9472"/>
          </dgm:alg>
          <dgm:constrLst>
            <dgm:constr type="l" for="ch" forName="childText1_3" refType="w" fact="0"/>
            <dgm:constr type="t" for="ch" forName="childText1_3" refType="h" fact="0.6035"/>
            <dgm:constr type="w" for="ch" forName="childText1_3" refType="w" fact="0.4186"/>
            <dgm:constr type="h" for="ch" forName="childText1_3" refType="h" fact="0.3965"/>
            <dgm:constr type="l" for="ch" forName="childText1_1" refType="w" fact="0.0981"/>
            <dgm:constr type="t" for="ch" forName="childText1_1" refType="h" fact="0"/>
            <dgm:constr type="w" for="ch" forName="childText1_1" refType="w" fact="0.4186"/>
            <dgm:constr type="h" for="ch" forName="childText1_1" refType="h" fact="0.3965"/>
            <dgm:constr type="l" for="ch" forName="childText1_2" refType="w" fact="0.5385"/>
            <dgm:constr type="t" for="ch" forName="childText1_2" refType="h" fact="0.1304"/>
            <dgm:constr type="w" for="ch" forName="childText1_2" refType="w" fact="0.4186"/>
            <dgm:constr type="h" for="ch" forName="childText1_2" refType="h" fact="0.3965"/>
            <dgm:constr type="l" for="ch" forName="ellipse4" refType="w" fact="0.3222"/>
            <dgm:constr type="t" for="ch" forName="ellipse4" refType="h" fact="0.4232"/>
            <dgm:constr type="w" for="ch" forName="ellipse4" refType="w" fact="0.2056"/>
            <dgm:constr type="h" for="ch" forName="ellipse4" refType="h" fact="0.1947"/>
            <dgm:constr type="l" for="ch" forName="ellipse1" refType="w" fact="0.1489"/>
            <dgm:constr type="t" for="ch" forName="ellipse1" refType="h" fact="0.4502"/>
            <dgm:constr type="w" for="ch" forName="ellipse1" refType="w" fact="0.1196"/>
            <dgm:constr type="h" for="ch" forName="ellipse1" refType="h" fact="0.1133"/>
            <dgm:constr type="l" for="ch" forName="ellipse2" refType="w" fact="0.5384"/>
            <dgm:constr type="t" for="ch" forName="ellipse2" refType="h" fact="0.0124"/>
            <dgm:constr type="w" for="ch" forName="ellipse2" refType="w" fact="0.1196"/>
            <dgm:constr type="h" for="ch" forName="ellipse2" refType="h" fact="0.1133"/>
            <dgm:constr type="l" for="ch" forName="childText1_4" refType="w" fact="0.4625"/>
            <dgm:constr type="t" for="ch" forName="childText1_4" refType="h" fact="0.5719"/>
            <dgm:constr type="w" for="ch" forName="childText1_4" refType="w" fact="0.4186"/>
            <dgm:constr type="h" for="ch" forName="childText1_4" refType="h" fact="0.3965"/>
            <dgm:constr type="l" for="ch" forName="ellipse3" refType="w" fact="0.8804"/>
            <dgm:constr type="t" for="ch" forName="ellipse3" refType="h" fact="0.5329"/>
            <dgm:constr type="w" for="ch" forName="ellipse3" refType="w" fact="0.1196"/>
            <dgm:constr type="h" for="ch" forName="ellipse3" refType="h" fact="0.1133"/>
            <dgm:constr type="l" for="ch" forName="ellipse5" refType="w" fact="0.0146"/>
            <dgm:constr type="t" for="ch" forName="ellipse5" refType="h" fact="0.5228"/>
            <dgm:constr type="w" for="ch" forName="ellipse5" refType="w" fact="0.0899"/>
            <dgm:constr type="h" for="ch" forName="ellipse5" refType="h" fact="0.0851"/>
          </dgm:constrLst>
        </dgm:else>
      </dgm:choose>
      <dgm:forEach name="Name39" axis="ch ch" ptType="node node" st="1 1" cnt="1 1">
        <dgm:layoutNode name="childText1_1" styleLbl="vennNode1">
          <dgm:varLst>
            <dgm:chMax val="0"/>
            <dgm:chPref val="0"/>
          </dgm:varLst>
          <dgm:alg type="tx"/>
          <dgm:shape xmlns:r="http://schemas.openxmlformats.org/officeDocument/2006/relationships" type="ellipse"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ellipse1" styleLbl="vennNode1">
          <dgm:alg type="sp"/>
          <dgm:shape xmlns:r="http://schemas.openxmlformats.org/officeDocument/2006/relationships" type="ellipse" r:blip="">
            <dgm:adjLst/>
          </dgm:shape>
          <dgm:presOf/>
        </dgm:layoutNode>
        <dgm:layoutNode name="ellipse2" styleLbl="vennNode1">
          <dgm:alg type="sp"/>
          <dgm:shape xmlns:r="http://schemas.openxmlformats.org/officeDocument/2006/relationships" type="ellipse" r:blip="">
            <dgm:adjLst/>
          </dgm:shape>
          <dgm:presOf/>
        </dgm:layoutNode>
      </dgm:forEach>
      <dgm:forEach name="Name40" axis="ch ch" ptType="node node" st="1 2" cnt="1 1">
        <dgm:layoutNode name="childText1_2" styleLbl="vennNode1">
          <dgm:varLst>
            <dgm:chMax val="0"/>
            <dgm:chPref val="0"/>
          </dgm:varLst>
          <dgm:alg type="tx"/>
          <dgm:shape xmlns:r="http://schemas.openxmlformats.org/officeDocument/2006/relationships" type="ellipse"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ellipse3" styleLbl="vennNode1">
          <dgm:alg type="sp"/>
          <dgm:shape xmlns:r="http://schemas.openxmlformats.org/officeDocument/2006/relationships" type="ellipse" r:blip="">
            <dgm:adjLst/>
          </dgm:shape>
          <dgm:presOf/>
        </dgm:layoutNode>
      </dgm:forEach>
      <dgm:forEach name="Name41" axis="ch ch" ptType="node node" st="1 3" cnt="1 1">
        <dgm:layoutNode name="childText1_3" styleLbl="vennNode1">
          <dgm:varLst>
            <dgm:chMax val="0"/>
            <dgm:chPref val="0"/>
          </dgm:varLst>
          <dgm:alg type="tx"/>
          <dgm:shape xmlns:r="http://schemas.openxmlformats.org/officeDocument/2006/relationships" type="ellipse"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forEach name="Name42" axis="ch ch" ptType="node node" st="1 4" cnt="1 1">
        <dgm:layoutNode name="childText1_4" styleLbl="vennNode1">
          <dgm:varLst>
            <dgm:chMax val="0"/>
            <dgm:chPref val="0"/>
          </dgm:varLst>
          <dgm:alg type="tx"/>
          <dgm:shape xmlns:r="http://schemas.openxmlformats.org/officeDocument/2006/relationships" type="ellipse"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ellipse4" styleLbl="vennNode1">
          <dgm:alg type="sp"/>
          <dgm:shape xmlns:r="http://schemas.openxmlformats.org/officeDocument/2006/relationships" type="ellipse" r:blip="">
            <dgm:adjLst/>
          </dgm:shape>
          <dgm:presOf/>
        </dgm:layoutNode>
        <dgm:layoutNode name="ellipse5" styleLbl="vennNode1">
          <dgm:alg type="sp"/>
          <dgm:shape xmlns:r="http://schemas.openxmlformats.org/officeDocument/2006/relationships" type="ellipse" r:blip="">
            <dgm:adjLst/>
          </dgm:shape>
          <dgm:presOf/>
        </dgm:layoutNode>
      </dgm:forEach>
    </dgm:layoutNode>
    <dgm:choose name="Name43">
      <dgm:if name="Name44" axis="ch ch" ptType="node node" st="3 1" cnt="1 0" func="cnt" op="gte" val="1">
        <dgm:layoutNode name="rightChild">
          <dgm:varLst>
            <dgm:chMax val="0"/>
            <dgm:chPref val="0"/>
          </dgm:varLst>
          <dgm:alg type="tx"/>
          <dgm:shape xmlns:r="http://schemas.openxmlformats.org/officeDocument/2006/relationships" type="ellipse" r:blip="">
            <dgm:adjLst/>
          </dgm:shape>
          <dgm:presOf axis="ch des"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5"/>
    </dgm:choose>
    <dgm:layoutNode name="parentText1" styleLbl="revTx">
      <dgm:varLst>
        <dgm:chMax val="4"/>
        <dgm:chPref val="3"/>
        <dgm:bulletEnabled val="1"/>
      </dgm:varLst>
      <dgm:alg type="tx"/>
      <dgm:shape xmlns:r="http://schemas.openxmlformats.org/officeDocument/2006/relationships" type="rect" r:blip="">
        <dgm:adjLst/>
      </dgm:shape>
      <dgm:presOf axis="ch 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Def>
</file>

<file path=ppt/diagrams/layout2.xml><?xml version="1.0" encoding="utf-8"?>
<dgm:layoutDef xmlns:dgm="http://schemas.openxmlformats.org/drawingml/2006/diagram" xmlns:a="http://schemas.openxmlformats.org/drawingml/2006/main" uniqueId="urn:microsoft.com/office/officeart/2009/3/layout/PlusandMinus">
  <dgm:title val=""/>
  <dgm:desc val=""/>
  <dgm:catLst>
    <dgm:cat type="relationship" pri="3600"/>
  </dgm:catLst>
  <dgm:samp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clrData>
  <dgm:layoutNode name="Name0">
    <dgm:varLst>
      <dgm:chMax val="2"/>
      <dgm:chPref val="2"/>
      <dgm:dir/>
      <dgm:animOne/>
      <dgm:resizeHandles val="exact"/>
    </dgm:varLst>
    <dgm:alg type="composite">
      <dgm:param type="ar" val="1.8238"/>
    </dgm:alg>
    <dgm:shape xmlns:r="http://schemas.openxmlformats.org/officeDocument/2006/relationships" r:blip="">
      <dgm:adjLst/>
    </dgm:shape>
    <dgm:choose name="Name1">
      <dgm:if name="Name2" func="var" arg="dir" op="equ" val="norm">
        <dgm:constrLst>
          <dgm:constr type="primFontSz" for="des" ptType="node" op="equ" val="65"/>
          <dgm:constr type="l" for="ch" forName="Background" refType="w" fact="0.09"/>
          <dgm:constr type="t" for="ch" forName="Background" refType="h" fact="0.1641"/>
          <dgm:constr type="w" for="ch" forName="Background" refType="w" fact="0.87"/>
          <dgm:constr type="h" for="ch" forName="Background" refType="h" fact="0.82"/>
          <dgm:constr type="l" for="ch" forName="ParentText1" refType="w" fact="0.116"/>
          <dgm:constr type="t" for="ch" forName="ParentText1" refType="h" fact="0.26"/>
          <dgm:constr type="w" for="ch" forName="ParentText1" refType="w" fact="0.404"/>
          <dgm:constr type="h" for="ch" forName="ParentText1" refType="h" fact="0.7015"/>
          <dgm:constr type="l" for="ch" forName="ParentText2" refType="w" fact="0.529"/>
          <dgm:constr type="t" for="ch" forName="ParentText2" refType="h" fact="0.26"/>
          <dgm:constr type="w" for="ch" forName="ParentText2" refType="w" fact="0.404"/>
          <dgm:constr type="h" for="ch" forName="ParentText2" refType="h" fact="0.7015"/>
          <dgm:constr type="l" for="ch" forName="Plus" refType="w" fact="0"/>
          <dgm:constr type="t" for="ch" forName="Plus" refType="h" fact="0"/>
          <dgm:constr type="w" for="ch" forName="Plus" refType="w" fact="0.17"/>
          <dgm:constr type="h" for="ch" forName="Plus" refType="w" refFor="ch" refForName="Plus"/>
          <dgm:constr type="l" for="ch" forName="Minus" refType="w" fact="0.84"/>
          <dgm:constr type="t" for="ch" forName="Minus" refType="h" fact="0.1115"/>
          <dgm:constr type="w" for="ch" forName="Minus" refType="w" fact="0.16"/>
          <dgm:constr type="h" for="ch" forName="Minus" refType="h" fact="0.1"/>
          <dgm:constr type="l" for="ch" forName="Divider" refType="w" fact="0.525"/>
          <dgm:constr type="t" for="ch" forName="Divider" refType="h" fact="0.2615"/>
          <dgm:constr type="w" for="ch" forName="Divider" refType="w" fact="0.0001"/>
          <dgm:constr type="h" for="ch" forName="Divider" refType="h" fact="0.67"/>
        </dgm:constrLst>
      </dgm:if>
      <dgm:else name="Name3">
        <dgm:constrLst>
          <dgm:constr type="primFontSz" for="des" ptType="node" op="equ" val="65"/>
          <dgm:constr type="r" for="ch" forName="Background" refType="w" fact="-0.09"/>
          <dgm:constr type="t" for="ch" forName="Background" refType="h" fact="0.1641"/>
          <dgm:constr type="w" for="ch" forName="Background" refType="w" fact="0.87"/>
          <dgm:constr type="h" for="ch" forName="Background" refType="h" fact="0.82"/>
          <dgm:constr type="r" for="ch" forName="ParentText1" refType="w" fact="-0.116"/>
          <dgm:constr type="t" for="ch" forName="ParentText1" refType="h" fact="0.26"/>
          <dgm:constr type="w" for="ch" forName="ParentText1" refType="w" fact="0.404"/>
          <dgm:constr type="h" for="ch" forName="ParentText1" refType="h" fact="0.7015"/>
          <dgm:constr type="r" for="ch" forName="ParentText2" refType="w" fact="-0.529"/>
          <dgm:constr type="t" for="ch" forName="ParentText2" refType="h" fact="0.26"/>
          <dgm:constr type="w" for="ch" forName="ParentText2" refType="w" fact="0.404"/>
          <dgm:constr type="h" for="ch" forName="ParentText2" refType="h" fact="0.7015"/>
          <dgm:constr type="r" for="ch" forName="Plus" refType="w" fact="0"/>
          <dgm:constr type="t" for="ch" forName="Plus" refType="h" fact="0"/>
          <dgm:constr type="w" for="ch" forName="Plus" refType="w" fact="0.17"/>
          <dgm:constr type="h" for="ch" forName="Plus" refType="w" refFor="ch" refForName="Plus"/>
          <dgm:constr type="r" for="ch" forName="Minus" refType="w" fact="-0.84"/>
          <dgm:constr type="t" for="ch" forName="Minus" refType="h" fact="0.1115"/>
          <dgm:constr type="w" for="ch" forName="Minus" refType="w" fact="0.16"/>
          <dgm:constr type="h" for="ch" forName="Minus" refType="h" fact="0.1"/>
          <dgm:constr type="r" for="ch" forName="Divider" refType="w" fact="-0.525"/>
          <dgm:constr type="t" for="ch" forName="Divider" refType="h" fact="0.2615"/>
          <dgm:constr type="w" for="ch" forName="Divider" refType="w" fact="0.0001"/>
          <dgm:constr type="h" for="ch" forName="Divider" refType="h" fact="0.67"/>
        </dgm:constrLst>
      </dgm:else>
    </dgm:choose>
    <dgm:layoutNode name="Background" styleLbl="bgImgPlace1">
      <dgm:alg type="sp"/>
      <dgm:shape xmlns:r="http://schemas.openxmlformats.org/officeDocument/2006/relationships" type="rect" r:blip="">
        <dgm:adjLst/>
      </dgm:shape>
      <dgm:presOf/>
    </dgm:layoutNode>
    <dgm:layoutNode name="ParentText1"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1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Text2"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2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lus" styleLbl="alignNode1">
      <dgm:alg type="sp"/>
      <dgm:shape xmlns:r="http://schemas.openxmlformats.org/officeDocument/2006/relationships" type="plus" r:blip="">
        <dgm:adjLst>
          <dgm:adj idx="1" val="0.3281"/>
        </dgm:adjLst>
      </dgm:shape>
      <dgm:presOf/>
    </dgm:layoutNode>
    <dgm:layoutNode name="Minus" styleLbl="alignNode1">
      <dgm:alg type="sp"/>
      <dgm:shape xmlns:r="http://schemas.openxmlformats.org/officeDocument/2006/relationships" type="rect" r:blip="">
        <dgm:adjLst/>
      </dgm:shape>
      <dgm:presOf/>
    </dgm:layoutNode>
    <dgm:layoutNode name="Divider" styleLbl="parChTrans1D1">
      <dgm:alg type="sp"/>
      <dgm:shape xmlns:r="http://schemas.openxmlformats.org/officeDocument/2006/relationships" type="line" r:blip="">
        <dgm:adjLst/>
      </dgm:shape>
      <dgm:presOf/>
    </dgm:layoutNode>
  </dgm:layoutNode>
</dgm:layoutDef>
</file>

<file path=ppt/diagrams/layout3.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rot="4" type="rect" r:blip="">
                      <dgm:adjLst/>
                    </dgm:shape>
                    <dgm:presOf/>
                    <dgm:constrLst/>
                    <dgm:ruleLst/>
                  </dgm:layoutNode>
                  <dgm:layoutNode name="right_0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rot="4" type="rect" r:blip="">
                          <dgm:adjLst/>
                        </dgm:shape>
                        <dgm:presOf/>
                        <dgm:constrLst/>
                        <dgm:ruleLst/>
                      </dgm:layoutNode>
                      <dgm:layoutNode name="right_0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rot="4" type="rect" r:blip="">
                              <dgm:adjLst/>
                            </dgm:shape>
                            <dgm:presOf/>
                            <dgm:constrLst/>
                            <dgm:ruleLst/>
                          </dgm:layoutNode>
                          <dgm:layoutNode name="right_0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rot="4" type="rect" r:blip="">
                                  <dgm:adjLst/>
                                </dgm:shape>
                                <dgm:presOf/>
                                <dgm:constrLst/>
                                <dgm:ruleLst/>
                              </dgm:layoutNode>
                              <dgm:layoutNode name="right_0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rot="-4" type="rect" r:blip="">
                      <dgm:adjLst/>
                    </dgm:shape>
                    <dgm:presOf/>
                    <dgm:constrLst/>
                    <dgm:ruleLst/>
                  </dgm:layoutNode>
                  <dgm:layoutNode name="left_1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rot="4" type="rect" r:blip="">
                              <dgm:adjLst/>
                            </dgm:shape>
                            <dgm:presOf/>
                            <dgm:constrLst/>
                            <dgm:ruleLst/>
                          </dgm:layoutNode>
                          <dgm:layoutNode name="right_1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rot="4" type="rect" r:blip="">
                                  <dgm:adjLst/>
                                </dgm:shape>
                                <dgm:presOf/>
                                <dgm:constrLst/>
                                <dgm:ruleLst/>
                              </dgm:layoutNode>
                              <dgm:layoutNode name="right_1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rot="4" type="rect" r:blip="">
                                      <dgm:adjLst/>
                                    </dgm:shape>
                                    <dgm:presOf/>
                                    <dgm:constrLst/>
                                    <dgm:ruleLst/>
                                  </dgm:layoutNode>
                                  <dgm:layoutNode name="right_1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rot="-4" type="rect" r:blip="">
                          <dgm:adjLst/>
                        </dgm:shape>
                        <dgm:presOf/>
                        <dgm:constrLst/>
                        <dgm:ruleLst/>
                      </dgm:layoutNode>
                      <dgm:layoutNode name="left_2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rot="-4" type="rect" r:blip="">
                              <dgm:adjLst/>
                            </dgm:shape>
                            <dgm:presOf/>
                            <dgm:constrLst/>
                            <dgm:ruleLst/>
                          </dgm:layoutNode>
                          <dgm:layoutNode name="left_2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rot="4" type="rect" r:blip="">
                                      <dgm:adjLst/>
                                    </dgm:shape>
                                    <dgm:presOf/>
                                    <dgm:constrLst/>
                                    <dgm:ruleLst/>
                                  </dgm:layoutNode>
                                  <dgm:layoutNode name="right_2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rot="4" type="rect" r:blip="">
                                          <dgm:adjLst/>
                                        </dgm:shape>
                                        <dgm:presOf/>
                                        <dgm:constrLst/>
                                        <dgm:ruleLst/>
                                      </dgm:layoutNode>
                                      <dgm:layoutNode name="right_2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rot="-4" type="rect" r:blip="">
                              <dgm:adjLst/>
                            </dgm:shape>
                            <dgm:presOf/>
                            <dgm:constrLst/>
                            <dgm:ruleLst/>
                          </dgm:layoutNode>
                          <dgm:layoutNode name="left_3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rot="-4" type="rect" r:blip="">
                                  <dgm:adjLst/>
                                </dgm:shape>
                                <dgm:presOf/>
                                <dgm:constrLst/>
                                <dgm:ruleLst/>
                              </dgm:layoutNode>
                              <dgm:layoutNode name="left_3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rot="-4" type="rect" r:blip="">
                                      <dgm:adjLst/>
                                    </dgm:shape>
                                    <dgm:presOf/>
                                    <dgm:constrLst/>
                                    <dgm:ruleLst/>
                                  </dgm:layoutNode>
                                  <dgm:layoutNode name="left_3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rot="4" type="rect" r:blip="">
                                              <dgm:adjLst/>
                                            </dgm:shape>
                                            <dgm:presOf/>
                                            <dgm:constrLst/>
                                            <dgm:ruleLst/>
                                          </dgm:layoutNode>
                                          <dgm:layoutNode name="right_3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rot="-4" type="rect" r:blip="">
                                  <dgm:adjLst/>
                                </dgm:shape>
                                <dgm:presOf/>
                                <dgm:constrLst/>
                                <dgm:ruleLst/>
                              </dgm:layoutNode>
                              <dgm:layoutNode name="left_4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rot="-4" type="rect" r:blip="">
                                      <dgm:adjLst/>
                                    </dgm:shape>
                                    <dgm:presOf/>
                                    <dgm:constrLst/>
                                    <dgm:ruleLst/>
                                  </dgm:layoutNode>
                                  <dgm:layoutNode name="left_4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rot="-4" type="rect" r:blip="">
                                          <dgm:adjLst/>
                                        </dgm:shape>
                                        <dgm:presOf/>
                                        <dgm:constrLst/>
                                        <dgm:ruleLst/>
                                      </dgm:layoutNode>
                                      <dgm:layoutNode name="left_4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rot="-4" type="rect" r:blip="">
                                              <dgm:adjLst/>
                                            </dgm:shape>
                                            <dgm:presOf/>
                                            <dgm:constrLst/>
                                            <dgm:ruleLst/>
                                          </dgm:layoutNode>
                                          <dgm:layoutNode name="left_4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65B077-D5E9-454F-AB85-F4D09F25A195}" type="datetimeFigureOut">
              <a:rPr lang="es-ES" smtClean="0"/>
              <a:t>22/06/2021</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95379E-6458-4C3C-93CE-DC9EB1C1996E}" type="slidenum">
              <a:rPr lang="es-ES" smtClean="0"/>
              <a:t>‹Nº›</a:t>
            </a:fld>
            <a:endParaRPr lang="es-ES"/>
          </a:p>
        </p:txBody>
      </p:sp>
    </p:spTree>
    <p:extLst>
      <p:ext uri="{BB962C8B-B14F-4D97-AF65-F5344CB8AC3E}">
        <p14:creationId xmlns:p14="http://schemas.microsoft.com/office/powerpoint/2010/main" val="7617344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R" sz="1200" dirty="0">
                <a:solidFill>
                  <a:srgbClr val="1F497D"/>
                </a:solidFill>
                <a:effectLst/>
                <a:latin typeface="Calibri" panose="020F0502020204030204" pitchFamily="34" charset="0"/>
                <a:ea typeface="Times New Roman" panose="02020603050405020304" pitchFamily="18" charset="0"/>
              </a:rPr>
              <a:t>Los indicadores mostraban las mismas incertidumbres/cambios</a:t>
            </a:r>
            <a:endParaRPr lang="es-ES" dirty="0"/>
          </a:p>
          <a:p>
            <a:r>
              <a:rPr lang="es-ES" dirty="0"/>
              <a:t>De las lecturas solo valoraron la expresión pero no el momento de esa expresión, lo que hizo que las decisiones no fueran las adecuadas</a:t>
            </a:r>
          </a:p>
        </p:txBody>
      </p:sp>
      <p:sp>
        <p:nvSpPr>
          <p:cNvPr id="4" name="Marcador de número de diapositiva 3"/>
          <p:cNvSpPr>
            <a:spLocks noGrp="1"/>
          </p:cNvSpPr>
          <p:nvPr>
            <p:ph type="sldNum" sz="quarter" idx="5"/>
          </p:nvPr>
        </p:nvSpPr>
        <p:spPr/>
        <p:txBody>
          <a:bodyPr/>
          <a:lstStyle/>
          <a:p>
            <a:fld id="{029A5DE4-F61A-4293-BD95-38B5997BD852}" type="slidenum">
              <a:rPr lang="es-ES" smtClean="0"/>
              <a:t>12</a:t>
            </a:fld>
            <a:endParaRPr lang="es-ES"/>
          </a:p>
        </p:txBody>
      </p:sp>
    </p:spTree>
    <p:extLst>
      <p:ext uri="{BB962C8B-B14F-4D97-AF65-F5344CB8AC3E}">
        <p14:creationId xmlns:p14="http://schemas.microsoft.com/office/powerpoint/2010/main" val="3322667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Los pronósticos globales daban buenas expectativas de producción de año, los comités analizaban que estos seria de buena producción como del año anterior, donde la producción estuvo bien (15 a 20 </a:t>
            </a:r>
            <a:r>
              <a:rPr lang="es-ES" dirty="0" err="1"/>
              <a:t>Tn</a:t>
            </a:r>
            <a:r>
              <a:rPr lang="es-ES" dirty="0"/>
              <a:t>/Ha) en el mejor de los caso. Los indicadores mencionaban lluvias atrasadas por ello en algunos sectores la 2da y tercera siembra</a:t>
            </a:r>
          </a:p>
        </p:txBody>
      </p:sp>
      <p:sp>
        <p:nvSpPr>
          <p:cNvPr id="4" name="Marcador de número de diapositiva 3"/>
          <p:cNvSpPr>
            <a:spLocks noGrp="1"/>
          </p:cNvSpPr>
          <p:nvPr>
            <p:ph type="sldNum" sz="quarter" idx="5"/>
          </p:nvPr>
        </p:nvSpPr>
        <p:spPr/>
        <p:txBody>
          <a:bodyPr/>
          <a:lstStyle/>
          <a:p>
            <a:fld id="{029A5DE4-F61A-4293-BD95-38B5997BD852}" type="slidenum">
              <a:rPr lang="es-ES" smtClean="0"/>
              <a:t>13</a:t>
            </a:fld>
            <a:endParaRPr lang="es-ES"/>
          </a:p>
        </p:txBody>
      </p:sp>
    </p:spTree>
    <p:extLst>
      <p:ext uri="{BB962C8B-B14F-4D97-AF65-F5344CB8AC3E}">
        <p14:creationId xmlns:p14="http://schemas.microsoft.com/office/powerpoint/2010/main" val="182276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Durante la campaña de 19/20 la producción conto con apoyo de los hijos en la cosecha que favoreció en contar con productos almacenados que fueron comprados por rescatistas de Oruro en las mismas parcelas, aunque a precios mas bajos de 20 Bs por arroba. Se esperaba lo mismo para este año, </a:t>
            </a:r>
          </a:p>
        </p:txBody>
      </p:sp>
      <p:sp>
        <p:nvSpPr>
          <p:cNvPr id="4" name="Marcador de número de diapositiva 3"/>
          <p:cNvSpPr>
            <a:spLocks noGrp="1"/>
          </p:cNvSpPr>
          <p:nvPr>
            <p:ph type="sldNum" sz="quarter" idx="5"/>
          </p:nvPr>
        </p:nvSpPr>
        <p:spPr/>
        <p:txBody>
          <a:bodyPr/>
          <a:lstStyle/>
          <a:p>
            <a:fld id="{029A5DE4-F61A-4293-BD95-38B5997BD852}" type="slidenum">
              <a:rPr lang="es-ES" smtClean="0"/>
              <a:t>14</a:t>
            </a:fld>
            <a:endParaRPr lang="es-ES"/>
          </a:p>
        </p:txBody>
      </p:sp>
    </p:spTree>
    <p:extLst>
      <p:ext uri="{BB962C8B-B14F-4D97-AF65-F5344CB8AC3E}">
        <p14:creationId xmlns:p14="http://schemas.microsoft.com/office/powerpoint/2010/main" val="19268617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En la zona de mayor daño se sembraron las variedades comerciales y en las otras zonas la nativas, la motivación era el mercado y que vendrían rescatistas a comprar</a:t>
            </a:r>
          </a:p>
        </p:txBody>
      </p:sp>
      <p:sp>
        <p:nvSpPr>
          <p:cNvPr id="4" name="Marcador de número de diapositiva 3"/>
          <p:cNvSpPr>
            <a:spLocks noGrp="1"/>
          </p:cNvSpPr>
          <p:nvPr>
            <p:ph type="sldNum" sz="quarter" idx="5"/>
          </p:nvPr>
        </p:nvSpPr>
        <p:spPr/>
        <p:txBody>
          <a:bodyPr/>
          <a:lstStyle/>
          <a:p>
            <a:fld id="{029A5DE4-F61A-4293-BD95-38B5997BD852}" type="slidenum">
              <a:rPr lang="es-ES" smtClean="0"/>
              <a:t>16</a:t>
            </a:fld>
            <a:endParaRPr lang="es-ES"/>
          </a:p>
        </p:txBody>
      </p:sp>
    </p:spTree>
    <p:extLst>
      <p:ext uri="{BB962C8B-B14F-4D97-AF65-F5344CB8AC3E}">
        <p14:creationId xmlns:p14="http://schemas.microsoft.com/office/powerpoint/2010/main" val="16725516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R" sz="1200" dirty="0">
                <a:solidFill>
                  <a:srgbClr val="222222"/>
                </a:solidFill>
                <a:latin typeface="Helvetica" panose="020B0604020202020204" pitchFamily="34" charset="0"/>
                <a:ea typeface="Times New Roman" panose="02020603050405020304" pitchFamily="18" charset="0"/>
              </a:rPr>
              <a:t>Es preocupante que los agricultores no observadores van perdiendo la confianza en los indicadores, y su vulnerabilidad incrementa porque dejan de contar con fuentes de pronostico.(se adjuntara un video de como Don Antonio traen agua para hacer llover en la comunidad)</a:t>
            </a:r>
            <a:endParaRPr lang="es-ES" dirty="0"/>
          </a:p>
          <a:p>
            <a:endParaRPr lang="es-ES" dirty="0"/>
          </a:p>
        </p:txBody>
      </p:sp>
      <p:sp>
        <p:nvSpPr>
          <p:cNvPr id="4" name="Marcador de número de diapositiva 3"/>
          <p:cNvSpPr>
            <a:spLocks noGrp="1"/>
          </p:cNvSpPr>
          <p:nvPr>
            <p:ph type="sldNum" sz="quarter" idx="5"/>
          </p:nvPr>
        </p:nvSpPr>
        <p:spPr/>
        <p:txBody>
          <a:bodyPr/>
          <a:lstStyle/>
          <a:p>
            <a:fld id="{029A5DE4-F61A-4293-BD95-38B5997BD852}" type="slidenum">
              <a:rPr lang="es-ES" smtClean="0"/>
              <a:t>19</a:t>
            </a:fld>
            <a:endParaRPr lang="es-ES"/>
          </a:p>
        </p:txBody>
      </p:sp>
    </p:spTree>
    <p:extLst>
      <p:ext uri="{BB962C8B-B14F-4D97-AF65-F5344CB8AC3E}">
        <p14:creationId xmlns:p14="http://schemas.microsoft.com/office/powerpoint/2010/main" val="9532596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029A5DE4-F61A-4293-BD95-38B5997BD852}" type="slidenum">
              <a:rPr lang="es-ES" smtClean="0"/>
              <a:t>20</a:t>
            </a:fld>
            <a:endParaRPr lang="es-ES"/>
          </a:p>
        </p:txBody>
      </p:sp>
    </p:spTree>
    <p:extLst>
      <p:ext uri="{BB962C8B-B14F-4D97-AF65-F5344CB8AC3E}">
        <p14:creationId xmlns:p14="http://schemas.microsoft.com/office/powerpoint/2010/main" val="13297869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E91940-BC8B-46B1-8858-1B4772AF85A7}"/>
              </a:ext>
            </a:extLst>
          </p:cNvPr>
          <p:cNvSpPr>
            <a:spLocks noGrp="1"/>
          </p:cNvSpPr>
          <p:nvPr>
            <p:ph type="ctrTitle"/>
          </p:nvPr>
        </p:nvSpPr>
        <p:spPr>
          <a:xfrm>
            <a:off x="1524000" y="1122363"/>
            <a:ext cx="9144000" cy="2387600"/>
          </a:xfrm>
        </p:spPr>
        <p:txBody>
          <a:bodyPr anchor="b">
            <a:normAutofit/>
          </a:bodyPr>
          <a:lstStyle>
            <a:lvl1pPr algn="ctr">
              <a:defRPr sz="4800"/>
            </a:lvl1pPr>
          </a:lstStyle>
          <a:p>
            <a:r>
              <a:rPr lang="es-ES"/>
              <a:t>Haga clic para modificar el estilo de título del patrón</a:t>
            </a:r>
            <a:endParaRPr lang="es-ES" dirty="0"/>
          </a:p>
        </p:txBody>
      </p:sp>
      <p:sp>
        <p:nvSpPr>
          <p:cNvPr id="3" name="Subtítulo 2">
            <a:extLst>
              <a:ext uri="{FF2B5EF4-FFF2-40B4-BE49-F238E27FC236}">
                <a16:creationId xmlns:a16="http://schemas.microsoft.com/office/drawing/2014/main" id="{BEE68437-6553-4A98-977C-177530A6161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163E17C1-7069-4C24-8A71-FD478519F932}"/>
              </a:ext>
            </a:extLst>
          </p:cNvPr>
          <p:cNvSpPr>
            <a:spLocks noGrp="1"/>
          </p:cNvSpPr>
          <p:nvPr>
            <p:ph type="dt" sz="half" idx="10"/>
          </p:nvPr>
        </p:nvSpPr>
        <p:spPr/>
        <p:txBody>
          <a:bodyPr/>
          <a:lstStyle/>
          <a:p>
            <a:fld id="{9764AA65-01A5-4363-ADD1-28FB24A8FE00}" type="datetimeFigureOut">
              <a:rPr lang="es-ES" smtClean="0"/>
              <a:t>22/06/2021</a:t>
            </a:fld>
            <a:endParaRPr lang="es-ES"/>
          </a:p>
        </p:txBody>
      </p:sp>
      <p:sp>
        <p:nvSpPr>
          <p:cNvPr id="5" name="Marcador de pie de página 4">
            <a:extLst>
              <a:ext uri="{FF2B5EF4-FFF2-40B4-BE49-F238E27FC236}">
                <a16:creationId xmlns:a16="http://schemas.microsoft.com/office/drawing/2014/main" id="{17CBAB2B-F922-49FA-8024-17D9E6CA2E4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DB7E3B9-2BC3-44EC-A3C5-61DAC8EDB08C}"/>
              </a:ext>
            </a:extLst>
          </p:cNvPr>
          <p:cNvSpPr>
            <a:spLocks noGrp="1"/>
          </p:cNvSpPr>
          <p:nvPr>
            <p:ph type="sldNum" sz="quarter" idx="12"/>
          </p:nvPr>
        </p:nvSpPr>
        <p:spPr/>
        <p:txBody>
          <a:bodyPr/>
          <a:lstStyle/>
          <a:p>
            <a:fld id="{E5AA08EA-1764-4100-82AF-36FF65A59D36}" type="slidenum">
              <a:rPr lang="es-ES" smtClean="0"/>
              <a:t>‹Nº›</a:t>
            </a:fld>
            <a:endParaRPr lang="es-ES"/>
          </a:p>
        </p:txBody>
      </p:sp>
    </p:spTree>
    <p:extLst>
      <p:ext uri="{BB962C8B-B14F-4D97-AF65-F5344CB8AC3E}">
        <p14:creationId xmlns:p14="http://schemas.microsoft.com/office/powerpoint/2010/main" val="15647289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B6C19F8-9875-4264-B856-268E797AF1B4}"/>
              </a:ext>
            </a:extLst>
          </p:cNvPr>
          <p:cNvSpPr>
            <a:spLocks noGrp="1"/>
          </p:cNvSpPr>
          <p:nvPr>
            <p:ph type="title"/>
          </p:nvPr>
        </p:nvSpPr>
        <p:spPr/>
        <p:txBody>
          <a:bodyPr/>
          <a:lstStyle/>
          <a:p>
            <a:r>
              <a:rPr lang="es-ES"/>
              <a:t>Haga clic para modificar el estilo de título del patrón</a:t>
            </a:r>
            <a:endParaRPr lang="es-ES" dirty="0"/>
          </a:p>
        </p:txBody>
      </p:sp>
      <p:sp>
        <p:nvSpPr>
          <p:cNvPr id="3" name="Marcador de contenido 2">
            <a:extLst>
              <a:ext uri="{FF2B5EF4-FFF2-40B4-BE49-F238E27FC236}">
                <a16:creationId xmlns:a16="http://schemas.microsoft.com/office/drawing/2014/main" id="{C02F60FE-CCEF-47BE-A1B3-8CDE7E1D1774}"/>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4" name="Marcador de fecha 3">
            <a:extLst>
              <a:ext uri="{FF2B5EF4-FFF2-40B4-BE49-F238E27FC236}">
                <a16:creationId xmlns:a16="http://schemas.microsoft.com/office/drawing/2014/main" id="{BBE3B8AA-65AE-4FA1-A787-9E9939E7DFED}"/>
              </a:ext>
            </a:extLst>
          </p:cNvPr>
          <p:cNvSpPr>
            <a:spLocks noGrp="1"/>
          </p:cNvSpPr>
          <p:nvPr>
            <p:ph type="dt" sz="half" idx="10"/>
          </p:nvPr>
        </p:nvSpPr>
        <p:spPr/>
        <p:txBody>
          <a:bodyPr/>
          <a:lstStyle/>
          <a:p>
            <a:fld id="{9764AA65-01A5-4363-ADD1-28FB24A8FE00}" type="datetimeFigureOut">
              <a:rPr lang="es-ES" smtClean="0"/>
              <a:t>22/06/2021</a:t>
            </a:fld>
            <a:endParaRPr lang="es-ES"/>
          </a:p>
        </p:txBody>
      </p:sp>
      <p:sp>
        <p:nvSpPr>
          <p:cNvPr id="5" name="Marcador de pie de página 4">
            <a:extLst>
              <a:ext uri="{FF2B5EF4-FFF2-40B4-BE49-F238E27FC236}">
                <a16:creationId xmlns:a16="http://schemas.microsoft.com/office/drawing/2014/main" id="{BA60759B-1E49-4C2D-9F12-E8D42B3AA68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880B70A-E782-4C6B-973D-ED942631234D}"/>
              </a:ext>
            </a:extLst>
          </p:cNvPr>
          <p:cNvSpPr>
            <a:spLocks noGrp="1"/>
          </p:cNvSpPr>
          <p:nvPr>
            <p:ph type="sldNum" sz="quarter" idx="12"/>
          </p:nvPr>
        </p:nvSpPr>
        <p:spPr/>
        <p:txBody>
          <a:bodyPr/>
          <a:lstStyle/>
          <a:p>
            <a:fld id="{E5AA08EA-1764-4100-82AF-36FF65A59D36}" type="slidenum">
              <a:rPr lang="es-ES" smtClean="0"/>
              <a:t>‹Nº›</a:t>
            </a:fld>
            <a:endParaRPr lang="es-ES"/>
          </a:p>
        </p:txBody>
      </p:sp>
      <p:sp>
        <p:nvSpPr>
          <p:cNvPr id="14" name="Triángulo isósceles 13">
            <a:extLst>
              <a:ext uri="{FF2B5EF4-FFF2-40B4-BE49-F238E27FC236}">
                <a16:creationId xmlns:a16="http://schemas.microsoft.com/office/drawing/2014/main" id="{A1C3D300-3A14-4915-85A7-5A43AED811C2}"/>
              </a:ext>
            </a:extLst>
          </p:cNvPr>
          <p:cNvSpPr/>
          <p:nvPr userDrawn="1"/>
        </p:nvSpPr>
        <p:spPr>
          <a:xfrm>
            <a:off x="9143986" y="5556414"/>
            <a:ext cx="2274769" cy="1291897"/>
          </a:xfrm>
          <a:prstGeom prst="triangl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Rectángulo 14">
            <a:extLst>
              <a:ext uri="{FF2B5EF4-FFF2-40B4-BE49-F238E27FC236}">
                <a16:creationId xmlns:a16="http://schemas.microsoft.com/office/drawing/2014/main" id="{808309B6-D74C-4879-8BDA-59B05510423A}"/>
              </a:ext>
            </a:extLst>
          </p:cNvPr>
          <p:cNvSpPr/>
          <p:nvPr userDrawn="1"/>
        </p:nvSpPr>
        <p:spPr>
          <a:xfrm rot="18752521">
            <a:off x="9505197" y="5855287"/>
            <a:ext cx="643350" cy="643350"/>
          </a:xfrm>
          <a:prstGeom prst="rect">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0" name="Rectángulo 29">
            <a:extLst>
              <a:ext uri="{FF2B5EF4-FFF2-40B4-BE49-F238E27FC236}">
                <a16:creationId xmlns:a16="http://schemas.microsoft.com/office/drawing/2014/main" id="{0F392F16-F680-41EF-AA16-A1729182DE50}"/>
              </a:ext>
            </a:extLst>
          </p:cNvPr>
          <p:cNvSpPr/>
          <p:nvPr userDrawn="1"/>
        </p:nvSpPr>
        <p:spPr>
          <a:xfrm rot="2321458">
            <a:off x="10173863" y="1485286"/>
            <a:ext cx="1759856" cy="1759856"/>
          </a:xfrm>
          <a:prstGeom prst="rect">
            <a:avLst/>
          </a:prstGeom>
          <a:solidFill>
            <a:srgbClr val="C5BE85">
              <a:alpha val="7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1" name="Triángulo isósceles 30">
            <a:extLst>
              <a:ext uri="{FF2B5EF4-FFF2-40B4-BE49-F238E27FC236}">
                <a16:creationId xmlns:a16="http://schemas.microsoft.com/office/drawing/2014/main" id="{2834F097-7063-46A5-82ED-12E2A688A45F}"/>
              </a:ext>
            </a:extLst>
          </p:cNvPr>
          <p:cNvSpPr/>
          <p:nvPr userDrawn="1"/>
        </p:nvSpPr>
        <p:spPr>
          <a:xfrm rot="16200000">
            <a:off x="11295470" y="2888070"/>
            <a:ext cx="1259660" cy="533400"/>
          </a:xfrm>
          <a:prstGeom prst="triangle">
            <a:avLst>
              <a:gd name="adj" fmla="val 42921"/>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2" name="Forma libre: forma 31">
            <a:extLst>
              <a:ext uri="{FF2B5EF4-FFF2-40B4-BE49-F238E27FC236}">
                <a16:creationId xmlns:a16="http://schemas.microsoft.com/office/drawing/2014/main" id="{AC1BA62E-675F-4E7F-B029-FE98D4797102}"/>
              </a:ext>
            </a:extLst>
          </p:cNvPr>
          <p:cNvSpPr/>
          <p:nvPr userDrawn="1"/>
        </p:nvSpPr>
        <p:spPr>
          <a:xfrm>
            <a:off x="10766660" y="0"/>
            <a:ext cx="1425341" cy="2038166"/>
          </a:xfrm>
          <a:custGeom>
            <a:avLst/>
            <a:gdLst>
              <a:gd name="connsiteX0" fmla="*/ 882851 w 1425341"/>
              <a:gd name="connsiteY0" fmla="*/ 0 h 2038166"/>
              <a:gd name="connsiteX1" fmla="*/ 1425341 w 1425341"/>
              <a:gd name="connsiteY1" fmla="*/ 0 h 2038166"/>
              <a:gd name="connsiteX2" fmla="*/ 1425341 w 1425341"/>
              <a:gd name="connsiteY2" fmla="*/ 2038166 h 2038166"/>
              <a:gd name="connsiteX3" fmla="*/ 0 w 1425341"/>
              <a:gd name="connsiteY3" fmla="*/ 886442 h 2038166"/>
              <a:gd name="connsiteX4" fmla="*/ 882851 w 1425341"/>
              <a:gd name="connsiteY4" fmla="*/ 0 h 20381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5341" h="2038166">
                <a:moveTo>
                  <a:pt x="882851" y="0"/>
                </a:moveTo>
                <a:lnTo>
                  <a:pt x="1425341" y="0"/>
                </a:lnTo>
                <a:lnTo>
                  <a:pt x="1425341" y="2038166"/>
                </a:lnTo>
                <a:lnTo>
                  <a:pt x="0" y="886442"/>
                </a:lnTo>
                <a:lnTo>
                  <a:pt x="882851" y="0"/>
                </a:lnTo>
                <a:close/>
              </a:path>
            </a:pathLst>
          </a:custGeom>
          <a:blipFill dpi="0" rotWithShape="1">
            <a:blip r:embed="rId2" cstate="hqprint">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a:ext>
              </a:extLst>
            </a:blip>
            <a:srcRect/>
            <a:stretch>
              <a:fillRect b="1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s-ES" dirty="0"/>
              <a:t>z</a:t>
            </a:r>
          </a:p>
        </p:txBody>
      </p:sp>
      <p:sp>
        <p:nvSpPr>
          <p:cNvPr id="33" name="Triángulo isósceles 32">
            <a:extLst>
              <a:ext uri="{FF2B5EF4-FFF2-40B4-BE49-F238E27FC236}">
                <a16:creationId xmlns:a16="http://schemas.microsoft.com/office/drawing/2014/main" id="{860BCEBE-1785-4C91-B584-6A4B22B7C3A3}"/>
              </a:ext>
            </a:extLst>
          </p:cNvPr>
          <p:cNvSpPr/>
          <p:nvPr userDrawn="1"/>
        </p:nvSpPr>
        <p:spPr>
          <a:xfrm rot="5400000">
            <a:off x="305971" y="516354"/>
            <a:ext cx="584796" cy="282339"/>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4" name="Rectángulo 33">
            <a:extLst>
              <a:ext uri="{FF2B5EF4-FFF2-40B4-BE49-F238E27FC236}">
                <a16:creationId xmlns:a16="http://schemas.microsoft.com/office/drawing/2014/main" id="{1669EBF4-1612-44BA-851F-633254A8F7CD}"/>
              </a:ext>
            </a:extLst>
          </p:cNvPr>
          <p:cNvSpPr/>
          <p:nvPr userDrawn="1"/>
        </p:nvSpPr>
        <p:spPr>
          <a:xfrm rot="19006767">
            <a:off x="382738" y="1386943"/>
            <a:ext cx="431260" cy="483346"/>
          </a:xfrm>
          <a:prstGeom prst="rect">
            <a:avLst/>
          </a:prstGeom>
          <a:solidFill>
            <a:schemeClr val="accent1">
              <a:lumMod val="60000"/>
              <a:lumOff val="40000"/>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5" name="Forma libre: forma 34">
            <a:extLst>
              <a:ext uri="{FF2B5EF4-FFF2-40B4-BE49-F238E27FC236}">
                <a16:creationId xmlns:a16="http://schemas.microsoft.com/office/drawing/2014/main" id="{CAFD6BD7-A576-4ED6-974D-7EFDA0C6AAFB}"/>
              </a:ext>
            </a:extLst>
          </p:cNvPr>
          <p:cNvSpPr/>
          <p:nvPr userDrawn="1"/>
        </p:nvSpPr>
        <p:spPr>
          <a:xfrm>
            <a:off x="-1" y="0"/>
            <a:ext cx="976942" cy="1643277"/>
          </a:xfrm>
          <a:custGeom>
            <a:avLst/>
            <a:gdLst>
              <a:gd name="connsiteX0" fmla="*/ 0 w 976942"/>
              <a:gd name="connsiteY0" fmla="*/ 0 h 1643277"/>
              <a:gd name="connsiteX1" fmla="*/ 310607 w 976942"/>
              <a:gd name="connsiteY1" fmla="*/ 0 h 1643277"/>
              <a:gd name="connsiteX2" fmla="*/ 976942 w 976942"/>
              <a:gd name="connsiteY2" fmla="*/ 666335 h 1643277"/>
              <a:gd name="connsiteX3" fmla="*/ 0 w 976942"/>
              <a:gd name="connsiteY3" fmla="*/ 1643277 h 1643277"/>
              <a:gd name="connsiteX4" fmla="*/ 0 w 976942"/>
              <a:gd name="connsiteY4" fmla="*/ 0 h 16432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6942" h="1643277">
                <a:moveTo>
                  <a:pt x="0" y="0"/>
                </a:moveTo>
                <a:lnTo>
                  <a:pt x="310607" y="0"/>
                </a:lnTo>
                <a:lnTo>
                  <a:pt x="976942" y="666335"/>
                </a:lnTo>
                <a:lnTo>
                  <a:pt x="0" y="1643277"/>
                </a:lnTo>
                <a:lnTo>
                  <a:pt x="0" y="0"/>
                </a:lnTo>
                <a:close/>
              </a:path>
            </a:pathLst>
          </a:custGeom>
          <a:solidFill>
            <a:schemeClr val="accent1">
              <a:lumMod val="60000"/>
              <a:lumOff val="40000"/>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s-ES"/>
          </a:p>
        </p:txBody>
      </p:sp>
    </p:spTree>
    <p:extLst>
      <p:ext uri="{BB962C8B-B14F-4D97-AF65-F5344CB8AC3E}">
        <p14:creationId xmlns:p14="http://schemas.microsoft.com/office/powerpoint/2010/main" val="2719453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1820462-B1CA-4FA1-8CF3-0EAD98576953}"/>
              </a:ext>
            </a:extLst>
          </p:cNvPr>
          <p:cNvSpPr>
            <a:spLocks noGrp="1"/>
          </p:cNvSpPr>
          <p:nvPr>
            <p:ph type="title"/>
          </p:nvPr>
        </p:nvSpPr>
        <p:spPr>
          <a:xfrm>
            <a:off x="831850" y="1709738"/>
            <a:ext cx="10515600" cy="2852737"/>
          </a:xfrm>
        </p:spPr>
        <p:txBody>
          <a:bodyPr anchor="b">
            <a:normAutofit/>
          </a:bodyPr>
          <a:lstStyle>
            <a:lvl1pPr algn="ctr">
              <a:defRPr sz="5400"/>
            </a:lvl1pPr>
          </a:lstStyle>
          <a:p>
            <a:r>
              <a:rPr lang="es-ES"/>
              <a:t>Haga clic para modificar el estilo de título del patrón</a:t>
            </a:r>
            <a:endParaRPr lang="es-ES" dirty="0"/>
          </a:p>
        </p:txBody>
      </p:sp>
      <p:sp>
        <p:nvSpPr>
          <p:cNvPr id="3" name="Marcador de texto 2">
            <a:extLst>
              <a:ext uri="{FF2B5EF4-FFF2-40B4-BE49-F238E27FC236}">
                <a16:creationId xmlns:a16="http://schemas.microsoft.com/office/drawing/2014/main" id="{83F4A30C-EE07-4FCB-B369-460639EC373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020C3235-E8B3-4FFF-810A-FDC88C16962D}"/>
              </a:ext>
            </a:extLst>
          </p:cNvPr>
          <p:cNvSpPr>
            <a:spLocks noGrp="1"/>
          </p:cNvSpPr>
          <p:nvPr>
            <p:ph type="dt" sz="half" idx="10"/>
          </p:nvPr>
        </p:nvSpPr>
        <p:spPr/>
        <p:txBody>
          <a:bodyPr/>
          <a:lstStyle/>
          <a:p>
            <a:fld id="{9764AA65-01A5-4363-ADD1-28FB24A8FE00}" type="datetimeFigureOut">
              <a:rPr lang="es-ES" smtClean="0"/>
              <a:t>22/06/2021</a:t>
            </a:fld>
            <a:endParaRPr lang="es-ES"/>
          </a:p>
        </p:txBody>
      </p:sp>
      <p:sp>
        <p:nvSpPr>
          <p:cNvPr id="5" name="Marcador de pie de página 4">
            <a:extLst>
              <a:ext uri="{FF2B5EF4-FFF2-40B4-BE49-F238E27FC236}">
                <a16:creationId xmlns:a16="http://schemas.microsoft.com/office/drawing/2014/main" id="{293435E7-F96E-4216-AEC8-E946920CBCA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F4269E0-7420-44C9-8AA3-1A4D7F89435B}"/>
              </a:ext>
            </a:extLst>
          </p:cNvPr>
          <p:cNvSpPr>
            <a:spLocks noGrp="1"/>
          </p:cNvSpPr>
          <p:nvPr>
            <p:ph type="sldNum" sz="quarter" idx="12"/>
          </p:nvPr>
        </p:nvSpPr>
        <p:spPr/>
        <p:txBody>
          <a:bodyPr/>
          <a:lstStyle/>
          <a:p>
            <a:fld id="{E5AA08EA-1764-4100-82AF-36FF65A59D36}" type="slidenum">
              <a:rPr lang="es-ES" smtClean="0"/>
              <a:t>‹Nº›</a:t>
            </a:fld>
            <a:endParaRPr lang="es-ES"/>
          </a:p>
        </p:txBody>
      </p:sp>
    </p:spTree>
    <p:extLst>
      <p:ext uri="{BB962C8B-B14F-4D97-AF65-F5344CB8AC3E}">
        <p14:creationId xmlns:p14="http://schemas.microsoft.com/office/powerpoint/2010/main" val="852385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8A307D2-3FC2-4739-A817-77E7A5C74376}"/>
              </a:ext>
            </a:extLst>
          </p:cNvPr>
          <p:cNvSpPr>
            <a:spLocks noGrp="1"/>
          </p:cNvSpPr>
          <p:nvPr>
            <p:ph type="title"/>
          </p:nvPr>
        </p:nvSpPr>
        <p:spPr/>
        <p:txBody>
          <a:bodyPr/>
          <a:lstStyle/>
          <a:p>
            <a:r>
              <a:rPr lang="es-ES"/>
              <a:t>Haga clic para modificar el estilo de título del patrón</a:t>
            </a:r>
            <a:endParaRPr lang="es-ES" dirty="0"/>
          </a:p>
        </p:txBody>
      </p:sp>
      <p:sp>
        <p:nvSpPr>
          <p:cNvPr id="3" name="Marcador de contenido 2">
            <a:extLst>
              <a:ext uri="{FF2B5EF4-FFF2-40B4-BE49-F238E27FC236}">
                <a16:creationId xmlns:a16="http://schemas.microsoft.com/office/drawing/2014/main" id="{A809EE45-70AC-4282-8346-B8BA6C7B2FDA}"/>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EC3FBCAE-2665-410A-B5A1-238AECDB5CC5}"/>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02426010-8A86-4449-A0B9-78BD4EE9723F}"/>
              </a:ext>
            </a:extLst>
          </p:cNvPr>
          <p:cNvSpPr>
            <a:spLocks noGrp="1"/>
          </p:cNvSpPr>
          <p:nvPr>
            <p:ph type="dt" sz="half" idx="10"/>
          </p:nvPr>
        </p:nvSpPr>
        <p:spPr/>
        <p:txBody>
          <a:bodyPr/>
          <a:lstStyle/>
          <a:p>
            <a:fld id="{9764AA65-01A5-4363-ADD1-28FB24A8FE00}" type="datetimeFigureOut">
              <a:rPr lang="es-ES" smtClean="0"/>
              <a:t>22/06/2021</a:t>
            </a:fld>
            <a:endParaRPr lang="es-ES"/>
          </a:p>
        </p:txBody>
      </p:sp>
      <p:sp>
        <p:nvSpPr>
          <p:cNvPr id="6" name="Marcador de pie de página 5">
            <a:extLst>
              <a:ext uri="{FF2B5EF4-FFF2-40B4-BE49-F238E27FC236}">
                <a16:creationId xmlns:a16="http://schemas.microsoft.com/office/drawing/2014/main" id="{297B8AAE-E241-4077-A95A-B6BF74785DE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2B0A86F-9D94-49EF-9396-B4FE7C46740B}"/>
              </a:ext>
            </a:extLst>
          </p:cNvPr>
          <p:cNvSpPr>
            <a:spLocks noGrp="1"/>
          </p:cNvSpPr>
          <p:nvPr>
            <p:ph type="sldNum" sz="quarter" idx="12"/>
          </p:nvPr>
        </p:nvSpPr>
        <p:spPr/>
        <p:txBody>
          <a:bodyPr/>
          <a:lstStyle/>
          <a:p>
            <a:fld id="{E5AA08EA-1764-4100-82AF-36FF65A59D36}" type="slidenum">
              <a:rPr lang="es-ES" smtClean="0"/>
              <a:t>‹Nº›</a:t>
            </a:fld>
            <a:endParaRPr lang="es-ES"/>
          </a:p>
        </p:txBody>
      </p:sp>
      <p:sp>
        <p:nvSpPr>
          <p:cNvPr id="8" name="Rectángulo 7">
            <a:extLst>
              <a:ext uri="{FF2B5EF4-FFF2-40B4-BE49-F238E27FC236}">
                <a16:creationId xmlns:a16="http://schemas.microsoft.com/office/drawing/2014/main" id="{9AC84C21-BFE1-466A-AA70-887427D717DD}"/>
              </a:ext>
            </a:extLst>
          </p:cNvPr>
          <p:cNvSpPr/>
          <p:nvPr userDrawn="1"/>
        </p:nvSpPr>
        <p:spPr>
          <a:xfrm rot="2321458">
            <a:off x="10173863" y="1485286"/>
            <a:ext cx="1759856" cy="1759856"/>
          </a:xfrm>
          <a:prstGeom prst="rect">
            <a:avLst/>
          </a:prstGeom>
          <a:solidFill>
            <a:srgbClr val="C5BE85">
              <a:alpha val="7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Triángulo isósceles 8">
            <a:extLst>
              <a:ext uri="{FF2B5EF4-FFF2-40B4-BE49-F238E27FC236}">
                <a16:creationId xmlns:a16="http://schemas.microsoft.com/office/drawing/2014/main" id="{45194C20-1226-4499-86B9-19791BC36DF5}"/>
              </a:ext>
            </a:extLst>
          </p:cNvPr>
          <p:cNvSpPr/>
          <p:nvPr userDrawn="1"/>
        </p:nvSpPr>
        <p:spPr>
          <a:xfrm rot="16200000">
            <a:off x="11295470" y="2888070"/>
            <a:ext cx="1259660" cy="533400"/>
          </a:xfrm>
          <a:prstGeom prst="triangle">
            <a:avLst>
              <a:gd name="adj" fmla="val 42921"/>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Forma libre: forma 9">
            <a:extLst>
              <a:ext uri="{FF2B5EF4-FFF2-40B4-BE49-F238E27FC236}">
                <a16:creationId xmlns:a16="http://schemas.microsoft.com/office/drawing/2014/main" id="{8418CECF-B80F-42DB-8639-175121DE6FA6}"/>
              </a:ext>
            </a:extLst>
          </p:cNvPr>
          <p:cNvSpPr/>
          <p:nvPr userDrawn="1"/>
        </p:nvSpPr>
        <p:spPr>
          <a:xfrm>
            <a:off x="10766660" y="0"/>
            <a:ext cx="1425341" cy="2038166"/>
          </a:xfrm>
          <a:custGeom>
            <a:avLst/>
            <a:gdLst>
              <a:gd name="connsiteX0" fmla="*/ 882851 w 1425341"/>
              <a:gd name="connsiteY0" fmla="*/ 0 h 2038166"/>
              <a:gd name="connsiteX1" fmla="*/ 1425341 w 1425341"/>
              <a:gd name="connsiteY1" fmla="*/ 0 h 2038166"/>
              <a:gd name="connsiteX2" fmla="*/ 1425341 w 1425341"/>
              <a:gd name="connsiteY2" fmla="*/ 2038166 h 2038166"/>
              <a:gd name="connsiteX3" fmla="*/ 0 w 1425341"/>
              <a:gd name="connsiteY3" fmla="*/ 886442 h 2038166"/>
              <a:gd name="connsiteX4" fmla="*/ 882851 w 1425341"/>
              <a:gd name="connsiteY4" fmla="*/ 0 h 20381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5341" h="2038166">
                <a:moveTo>
                  <a:pt x="882851" y="0"/>
                </a:moveTo>
                <a:lnTo>
                  <a:pt x="1425341" y="0"/>
                </a:lnTo>
                <a:lnTo>
                  <a:pt x="1425341" y="2038166"/>
                </a:lnTo>
                <a:lnTo>
                  <a:pt x="0" y="886442"/>
                </a:lnTo>
                <a:lnTo>
                  <a:pt x="882851" y="0"/>
                </a:lnTo>
                <a:close/>
              </a:path>
            </a:pathLst>
          </a:custGeom>
          <a:blipFill dpi="0" rotWithShape="1">
            <a:blip r:embed="rId2" cstate="hqprint">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a:ext>
              </a:extLst>
            </a:blip>
            <a:srcRect/>
            <a:stretch>
              <a:fillRect b="1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s-ES" dirty="0"/>
              <a:t>z</a:t>
            </a:r>
          </a:p>
        </p:txBody>
      </p:sp>
      <p:sp>
        <p:nvSpPr>
          <p:cNvPr id="11" name="Triángulo isósceles 10">
            <a:extLst>
              <a:ext uri="{FF2B5EF4-FFF2-40B4-BE49-F238E27FC236}">
                <a16:creationId xmlns:a16="http://schemas.microsoft.com/office/drawing/2014/main" id="{B4D6D3CB-7EC7-4D8F-B0BC-C6A33BC29689}"/>
              </a:ext>
            </a:extLst>
          </p:cNvPr>
          <p:cNvSpPr/>
          <p:nvPr userDrawn="1"/>
        </p:nvSpPr>
        <p:spPr>
          <a:xfrm>
            <a:off x="9143986" y="5556414"/>
            <a:ext cx="2274769" cy="1291897"/>
          </a:xfrm>
          <a:prstGeom prst="triangl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Rectángulo 11">
            <a:extLst>
              <a:ext uri="{FF2B5EF4-FFF2-40B4-BE49-F238E27FC236}">
                <a16:creationId xmlns:a16="http://schemas.microsoft.com/office/drawing/2014/main" id="{91ECE815-D5C8-4D4F-8F1C-B1B0F3B49ABD}"/>
              </a:ext>
            </a:extLst>
          </p:cNvPr>
          <p:cNvSpPr/>
          <p:nvPr userDrawn="1"/>
        </p:nvSpPr>
        <p:spPr>
          <a:xfrm rot="18752521">
            <a:off x="9505197" y="5855287"/>
            <a:ext cx="643350" cy="643350"/>
          </a:xfrm>
          <a:prstGeom prst="rect">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Triángulo isósceles 12">
            <a:extLst>
              <a:ext uri="{FF2B5EF4-FFF2-40B4-BE49-F238E27FC236}">
                <a16:creationId xmlns:a16="http://schemas.microsoft.com/office/drawing/2014/main" id="{B5ACA1BD-FD9A-4D59-860B-FFD335A8B65A}"/>
              </a:ext>
            </a:extLst>
          </p:cNvPr>
          <p:cNvSpPr/>
          <p:nvPr userDrawn="1"/>
        </p:nvSpPr>
        <p:spPr>
          <a:xfrm rot="5400000">
            <a:off x="305971" y="516354"/>
            <a:ext cx="584796" cy="282339"/>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Rectángulo 13">
            <a:extLst>
              <a:ext uri="{FF2B5EF4-FFF2-40B4-BE49-F238E27FC236}">
                <a16:creationId xmlns:a16="http://schemas.microsoft.com/office/drawing/2014/main" id="{E9796C29-92C1-4C50-BAF9-D539BAA2AD89}"/>
              </a:ext>
            </a:extLst>
          </p:cNvPr>
          <p:cNvSpPr/>
          <p:nvPr userDrawn="1"/>
        </p:nvSpPr>
        <p:spPr>
          <a:xfrm rot="19006767">
            <a:off x="382738" y="1386943"/>
            <a:ext cx="431260" cy="483346"/>
          </a:xfrm>
          <a:prstGeom prst="rect">
            <a:avLst/>
          </a:prstGeom>
          <a:solidFill>
            <a:schemeClr val="accent1">
              <a:lumMod val="60000"/>
              <a:lumOff val="40000"/>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Forma libre: forma 14">
            <a:extLst>
              <a:ext uri="{FF2B5EF4-FFF2-40B4-BE49-F238E27FC236}">
                <a16:creationId xmlns:a16="http://schemas.microsoft.com/office/drawing/2014/main" id="{5D966765-93F5-4AFA-91BC-A6BE3B9A01D4}"/>
              </a:ext>
            </a:extLst>
          </p:cNvPr>
          <p:cNvSpPr/>
          <p:nvPr userDrawn="1"/>
        </p:nvSpPr>
        <p:spPr>
          <a:xfrm>
            <a:off x="-1" y="0"/>
            <a:ext cx="976942" cy="1643277"/>
          </a:xfrm>
          <a:custGeom>
            <a:avLst/>
            <a:gdLst>
              <a:gd name="connsiteX0" fmla="*/ 0 w 976942"/>
              <a:gd name="connsiteY0" fmla="*/ 0 h 1643277"/>
              <a:gd name="connsiteX1" fmla="*/ 310607 w 976942"/>
              <a:gd name="connsiteY1" fmla="*/ 0 h 1643277"/>
              <a:gd name="connsiteX2" fmla="*/ 976942 w 976942"/>
              <a:gd name="connsiteY2" fmla="*/ 666335 h 1643277"/>
              <a:gd name="connsiteX3" fmla="*/ 0 w 976942"/>
              <a:gd name="connsiteY3" fmla="*/ 1643277 h 1643277"/>
              <a:gd name="connsiteX4" fmla="*/ 0 w 976942"/>
              <a:gd name="connsiteY4" fmla="*/ 0 h 16432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6942" h="1643277">
                <a:moveTo>
                  <a:pt x="0" y="0"/>
                </a:moveTo>
                <a:lnTo>
                  <a:pt x="310607" y="0"/>
                </a:lnTo>
                <a:lnTo>
                  <a:pt x="976942" y="666335"/>
                </a:lnTo>
                <a:lnTo>
                  <a:pt x="0" y="1643277"/>
                </a:lnTo>
                <a:lnTo>
                  <a:pt x="0" y="0"/>
                </a:lnTo>
                <a:close/>
              </a:path>
            </a:pathLst>
          </a:custGeom>
          <a:solidFill>
            <a:schemeClr val="accent1">
              <a:lumMod val="60000"/>
              <a:lumOff val="40000"/>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s-ES"/>
          </a:p>
        </p:txBody>
      </p:sp>
    </p:spTree>
    <p:extLst>
      <p:ext uri="{BB962C8B-B14F-4D97-AF65-F5344CB8AC3E}">
        <p14:creationId xmlns:p14="http://schemas.microsoft.com/office/powerpoint/2010/main" val="3026226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1D5CBA-A080-40FD-8A49-107F65607BD4}"/>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ES" dirty="0"/>
          </a:p>
        </p:txBody>
      </p:sp>
      <p:sp>
        <p:nvSpPr>
          <p:cNvPr id="3" name="Marcador de texto 2">
            <a:extLst>
              <a:ext uri="{FF2B5EF4-FFF2-40B4-BE49-F238E27FC236}">
                <a16:creationId xmlns:a16="http://schemas.microsoft.com/office/drawing/2014/main" id="{2A04BE85-DF01-4821-81AF-670E9D2408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67F15657-428A-45E6-970F-1F396A6CBA3B}"/>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9D9BE14E-0544-48A0-9927-FBE0FC02497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78CAAB5-A822-49A7-A917-8126435A0F44}"/>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F0072C27-1B6D-45D6-B2B6-68139E42BECF}"/>
              </a:ext>
            </a:extLst>
          </p:cNvPr>
          <p:cNvSpPr>
            <a:spLocks noGrp="1"/>
          </p:cNvSpPr>
          <p:nvPr>
            <p:ph type="dt" sz="half" idx="10"/>
          </p:nvPr>
        </p:nvSpPr>
        <p:spPr/>
        <p:txBody>
          <a:bodyPr/>
          <a:lstStyle/>
          <a:p>
            <a:fld id="{9764AA65-01A5-4363-ADD1-28FB24A8FE00}" type="datetimeFigureOut">
              <a:rPr lang="es-ES" smtClean="0"/>
              <a:t>22/06/2021</a:t>
            </a:fld>
            <a:endParaRPr lang="es-ES"/>
          </a:p>
        </p:txBody>
      </p:sp>
      <p:sp>
        <p:nvSpPr>
          <p:cNvPr id="8" name="Marcador de pie de página 7">
            <a:extLst>
              <a:ext uri="{FF2B5EF4-FFF2-40B4-BE49-F238E27FC236}">
                <a16:creationId xmlns:a16="http://schemas.microsoft.com/office/drawing/2014/main" id="{E37C0357-F145-498D-8951-947B56DB4011}"/>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BBA4DE8D-475D-444C-A132-E3C403E6F215}"/>
              </a:ext>
            </a:extLst>
          </p:cNvPr>
          <p:cNvSpPr>
            <a:spLocks noGrp="1"/>
          </p:cNvSpPr>
          <p:nvPr>
            <p:ph type="sldNum" sz="quarter" idx="12"/>
          </p:nvPr>
        </p:nvSpPr>
        <p:spPr/>
        <p:txBody>
          <a:bodyPr/>
          <a:lstStyle/>
          <a:p>
            <a:fld id="{E5AA08EA-1764-4100-82AF-36FF65A59D36}" type="slidenum">
              <a:rPr lang="es-ES" smtClean="0"/>
              <a:t>‹Nº›</a:t>
            </a:fld>
            <a:endParaRPr lang="es-ES"/>
          </a:p>
        </p:txBody>
      </p:sp>
      <p:sp>
        <p:nvSpPr>
          <p:cNvPr id="16" name="Triángulo isósceles 15">
            <a:extLst>
              <a:ext uri="{FF2B5EF4-FFF2-40B4-BE49-F238E27FC236}">
                <a16:creationId xmlns:a16="http://schemas.microsoft.com/office/drawing/2014/main" id="{2E9E7272-2BF9-4CE6-B79E-57B16D992E2A}"/>
              </a:ext>
            </a:extLst>
          </p:cNvPr>
          <p:cNvSpPr/>
          <p:nvPr userDrawn="1"/>
        </p:nvSpPr>
        <p:spPr>
          <a:xfrm>
            <a:off x="9143986" y="5556414"/>
            <a:ext cx="2274769" cy="1291897"/>
          </a:xfrm>
          <a:prstGeom prst="triangl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Rectángulo 16">
            <a:extLst>
              <a:ext uri="{FF2B5EF4-FFF2-40B4-BE49-F238E27FC236}">
                <a16:creationId xmlns:a16="http://schemas.microsoft.com/office/drawing/2014/main" id="{26ADBCC1-6546-4C1C-9E2D-6F4A5E18FD79}"/>
              </a:ext>
            </a:extLst>
          </p:cNvPr>
          <p:cNvSpPr/>
          <p:nvPr userDrawn="1"/>
        </p:nvSpPr>
        <p:spPr>
          <a:xfrm rot="18752521">
            <a:off x="9505197" y="5855287"/>
            <a:ext cx="643350" cy="643350"/>
          </a:xfrm>
          <a:prstGeom prst="rect">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Triángulo isósceles 18">
            <a:extLst>
              <a:ext uri="{FF2B5EF4-FFF2-40B4-BE49-F238E27FC236}">
                <a16:creationId xmlns:a16="http://schemas.microsoft.com/office/drawing/2014/main" id="{99ED51D1-84A3-41A8-8656-34D92C0A5593}"/>
              </a:ext>
            </a:extLst>
          </p:cNvPr>
          <p:cNvSpPr/>
          <p:nvPr userDrawn="1"/>
        </p:nvSpPr>
        <p:spPr>
          <a:xfrm rot="5400000">
            <a:off x="305971" y="516354"/>
            <a:ext cx="584796" cy="282339"/>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0" name="Rectángulo 19">
            <a:extLst>
              <a:ext uri="{FF2B5EF4-FFF2-40B4-BE49-F238E27FC236}">
                <a16:creationId xmlns:a16="http://schemas.microsoft.com/office/drawing/2014/main" id="{9DECF4FE-995A-40F2-A79A-C71C35370D6C}"/>
              </a:ext>
            </a:extLst>
          </p:cNvPr>
          <p:cNvSpPr/>
          <p:nvPr userDrawn="1"/>
        </p:nvSpPr>
        <p:spPr>
          <a:xfrm rot="19006767">
            <a:off x="382738" y="1386943"/>
            <a:ext cx="431260" cy="483346"/>
          </a:xfrm>
          <a:prstGeom prst="rect">
            <a:avLst/>
          </a:prstGeom>
          <a:solidFill>
            <a:schemeClr val="accent1">
              <a:lumMod val="60000"/>
              <a:lumOff val="40000"/>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1" name="Forma libre: forma 20">
            <a:extLst>
              <a:ext uri="{FF2B5EF4-FFF2-40B4-BE49-F238E27FC236}">
                <a16:creationId xmlns:a16="http://schemas.microsoft.com/office/drawing/2014/main" id="{6BA776EB-CDC7-4C11-A13E-7139EBBFD952}"/>
              </a:ext>
            </a:extLst>
          </p:cNvPr>
          <p:cNvSpPr/>
          <p:nvPr userDrawn="1"/>
        </p:nvSpPr>
        <p:spPr>
          <a:xfrm>
            <a:off x="-1" y="0"/>
            <a:ext cx="976942" cy="1643277"/>
          </a:xfrm>
          <a:custGeom>
            <a:avLst/>
            <a:gdLst>
              <a:gd name="connsiteX0" fmla="*/ 0 w 976942"/>
              <a:gd name="connsiteY0" fmla="*/ 0 h 1643277"/>
              <a:gd name="connsiteX1" fmla="*/ 310607 w 976942"/>
              <a:gd name="connsiteY1" fmla="*/ 0 h 1643277"/>
              <a:gd name="connsiteX2" fmla="*/ 976942 w 976942"/>
              <a:gd name="connsiteY2" fmla="*/ 666335 h 1643277"/>
              <a:gd name="connsiteX3" fmla="*/ 0 w 976942"/>
              <a:gd name="connsiteY3" fmla="*/ 1643277 h 1643277"/>
              <a:gd name="connsiteX4" fmla="*/ 0 w 976942"/>
              <a:gd name="connsiteY4" fmla="*/ 0 h 16432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6942" h="1643277">
                <a:moveTo>
                  <a:pt x="0" y="0"/>
                </a:moveTo>
                <a:lnTo>
                  <a:pt x="310607" y="0"/>
                </a:lnTo>
                <a:lnTo>
                  <a:pt x="976942" y="666335"/>
                </a:lnTo>
                <a:lnTo>
                  <a:pt x="0" y="1643277"/>
                </a:lnTo>
                <a:lnTo>
                  <a:pt x="0" y="0"/>
                </a:lnTo>
                <a:close/>
              </a:path>
            </a:pathLst>
          </a:custGeom>
          <a:solidFill>
            <a:schemeClr val="accent1">
              <a:lumMod val="60000"/>
              <a:lumOff val="40000"/>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s-ES"/>
          </a:p>
        </p:txBody>
      </p:sp>
      <p:sp>
        <p:nvSpPr>
          <p:cNvPr id="18" name="Rectángulo 17">
            <a:extLst>
              <a:ext uri="{FF2B5EF4-FFF2-40B4-BE49-F238E27FC236}">
                <a16:creationId xmlns:a16="http://schemas.microsoft.com/office/drawing/2014/main" id="{1008F1B8-A790-456D-8A3B-D7549A21CF77}"/>
              </a:ext>
            </a:extLst>
          </p:cNvPr>
          <p:cNvSpPr/>
          <p:nvPr userDrawn="1"/>
        </p:nvSpPr>
        <p:spPr>
          <a:xfrm rot="2321458">
            <a:off x="10173863" y="1485286"/>
            <a:ext cx="1759856" cy="1759856"/>
          </a:xfrm>
          <a:prstGeom prst="rect">
            <a:avLst/>
          </a:prstGeom>
          <a:solidFill>
            <a:srgbClr val="C5BE85">
              <a:alpha val="7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2" name="Triángulo isósceles 21">
            <a:extLst>
              <a:ext uri="{FF2B5EF4-FFF2-40B4-BE49-F238E27FC236}">
                <a16:creationId xmlns:a16="http://schemas.microsoft.com/office/drawing/2014/main" id="{01B0ABFF-5E04-4D24-8C39-B1DC35A6E571}"/>
              </a:ext>
            </a:extLst>
          </p:cNvPr>
          <p:cNvSpPr/>
          <p:nvPr userDrawn="1"/>
        </p:nvSpPr>
        <p:spPr>
          <a:xfrm rot="16200000">
            <a:off x="11295470" y="2888070"/>
            <a:ext cx="1259660" cy="533400"/>
          </a:xfrm>
          <a:prstGeom prst="triangle">
            <a:avLst>
              <a:gd name="adj" fmla="val 42921"/>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3" name="Forma libre: forma 22">
            <a:extLst>
              <a:ext uri="{FF2B5EF4-FFF2-40B4-BE49-F238E27FC236}">
                <a16:creationId xmlns:a16="http://schemas.microsoft.com/office/drawing/2014/main" id="{6714E86B-6349-4C2C-870D-CAE138476004}"/>
              </a:ext>
            </a:extLst>
          </p:cNvPr>
          <p:cNvSpPr/>
          <p:nvPr userDrawn="1"/>
        </p:nvSpPr>
        <p:spPr>
          <a:xfrm>
            <a:off x="10766660" y="0"/>
            <a:ext cx="1425341" cy="2038166"/>
          </a:xfrm>
          <a:custGeom>
            <a:avLst/>
            <a:gdLst>
              <a:gd name="connsiteX0" fmla="*/ 882851 w 1425341"/>
              <a:gd name="connsiteY0" fmla="*/ 0 h 2038166"/>
              <a:gd name="connsiteX1" fmla="*/ 1425341 w 1425341"/>
              <a:gd name="connsiteY1" fmla="*/ 0 h 2038166"/>
              <a:gd name="connsiteX2" fmla="*/ 1425341 w 1425341"/>
              <a:gd name="connsiteY2" fmla="*/ 2038166 h 2038166"/>
              <a:gd name="connsiteX3" fmla="*/ 0 w 1425341"/>
              <a:gd name="connsiteY3" fmla="*/ 886442 h 2038166"/>
              <a:gd name="connsiteX4" fmla="*/ 882851 w 1425341"/>
              <a:gd name="connsiteY4" fmla="*/ 0 h 20381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5341" h="2038166">
                <a:moveTo>
                  <a:pt x="882851" y="0"/>
                </a:moveTo>
                <a:lnTo>
                  <a:pt x="1425341" y="0"/>
                </a:lnTo>
                <a:lnTo>
                  <a:pt x="1425341" y="2038166"/>
                </a:lnTo>
                <a:lnTo>
                  <a:pt x="0" y="886442"/>
                </a:lnTo>
                <a:lnTo>
                  <a:pt x="882851" y="0"/>
                </a:lnTo>
                <a:close/>
              </a:path>
            </a:pathLst>
          </a:custGeom>
          <a:blipFill dpi="0" rotWithShape="1">
            <a:blip r:embed="rId2" cstate="hqprint">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a:ext>
              </a:extLst>
            </a:blip>
            <a:srcRect/>
            <a:stretch>
              <a:fillRect b="1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s-ES" dirty="0"/>
              <a:t>z</a:t>
            </a:r>
          </a:p>
        </p:txBody>
      </p:sp>
    </p:spTree>
    <p:extLst>
      <p:ext uri="{BB962C8B-B14F-4D97-AF65-F5344CB8AC3E}">
        <p14:creationId xmlns:p14="http://schemas.microsoft.com/office/powerpoint/2010/main" val="1285570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A2D452-5446-44A2-A66C-E883667E963D}"/>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58792E8D-6F18-4B45-BC8C-682F457B3935}"/>
              </a:ext>
            </a:extLst>
          </p:cNvPr>
          <p:cNvSpPr>
            <a:spLocks noGrp="1"/>
          </p:cNvSpPr>
          <p:nvPr>
            <p:ph type="dt" sz="half" idx="10"/>
          </p:nvPr>
        </p:nvSpPr>
        <p:spPr/>
        <p:txBody>
          <a:bodyPr/>
          <a:lstStyle/>
          <a:p>
            <a:fld id="{9764AA65-01A5-4363-ADD1-28FB24A8FE00}" type="datetimeFigureOut">
              <a:rPr lang="es-ES" smtClean="0"/>
              <a:t>22/06/2021</a:t>
            </a:fld>
            <a:endParaRPr lang="es-ES"/>
          </a:p>
        </p:txBody>
      </p:sp>
      <p:sp>
        <p:nvSpPr>
          <p:cNvPr id="4" name="Marcador de pie de página 3">
            <a:extLst>
              <a:ext uri="{FF2B5EF4-FFF2-40B4-BE49-F238E27FC236}">
                <a16:creationId xmlns:a16="http://schemas.microsoft.com/office/drawing/2014/main" id="{9A9AC6D7-CC1D-4F80-B6B6-484FD1DDDAA3}"/>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10BA8CE3-FAA1-4621-BB79-F12C4D7FFEAF}"/>
              </a:ext>
            </a:extLst>
          </p:cNvPr>
          <p:cNvSpPr>
            <a:spLocks noGrp="1"/>
          </p:cNvSpPr>
          <p:nvPr>
            <p:ph type="sldNum" sz="quarter" idx="12"/>
          </p:nvPr>
        </p:nvSpPr>
        <p:spPr/>
        <p:txBody>
          <a:bodyPr/>
          <a:lstStyle/>
          <a:p>
            <a:fld id="{E5AA08EA-1764-4100-82AF-36FF65A59D36}" type="slidenum">
              <a:rPr lang="es-ES" smtClean="0"/>
              <a:t>‹Nº›</a:t>
            </a:fld>
            <a:endParaRPr lang="es-ES"/>
          </a:p>
        </p:txBody>
      </p:sp>
      <p:sp>
        <p:nvSpPr>
          <p:cNvPr id="6" name="Marcador de número de diapositiva 6">
            <a:extLst>
              <a:ext uri="{FF2B5EF4-FFF2-40B4-BE49-F238E27FC236}">
                <a16:creationId xmlns:a16="http://schemas.microsoft.com/office/drawing/2014/main" id="{E68455F0-2E42-4267-9AD0-53789BAB249B}"/>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5AA08EA-1764-4100-82AF-36FF65A59D36}" type="slidenum">
              <a:rPr lang="es-ES" smtClean="0"/>
              <a:pPr/>
              <a:t>‹Nº›</a:t>
            </a:fld>
            <a:endParaRPr lang="es-ES"/>
          </a:p>
        </p:txBody>
      </p:sp>
      <p:sp>
        <p:nvSpPr>
          <p:cNvPr id="10" name="Triángulo isósceles 9">
            <a:extLst>
              <a:ext uri="{FF2B5EF4-FFF2-40B4-BE49-F238E27FC236}">
                <a16:creationId xmlns:a16="http://schemas.microsoft.com/office/drawing/2014/main" id="{9721538E-D0CB-4ABA-9FA6-2D3F02F6FDFA}"/>
              </a:ext>
            </a:extLst>
          </p:cNvPr>
          <p:cNvSpPr/>
          <p:nvPr userDrawn="1"/>
        </p:nvSpPr>
        <p:spPr>
          <a:xfrm>
            <a:off x="9143986" y="5556414"/>
            <a:ext cx="2274769" cy="1291897"/>
          </a:xfrm>
          <a:prstGeom prst="triangl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Rectángulo 10">
            <a:extLst>
              <a:ext uri="{FF2B5EF4-FFF2-40B4-BE49-F238E27FC236}">
                <a16:creationId xmlns:a16="http://schemas.microsoft.com/office/drawing/2014/main" id="{3BC4CD7E-64FD-4AAA-8415-61C3FF68BB58}"/>
              </a:ext>
            </a:extLst>
          </p:cNvPr>
          <p:cNvSpPr/>
          <p:nvPr userDrawn="1"/>
        </p:nvSpPr>
        <p:spPr>
          <a:xfrm rot="18752521">
            <a:off x="9505197" y="5855287"/>
            <a:ext cx="643350" cy="643350"/>
          </a:xfrm>
          <a:prstGeom prst="rect">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Rectángulo 18">
            <a:extLst>
              <a:ext uri="{FF2B5EF4-FFF2-40B4-BE49-F238E27FC236}">
                <a16:creationId xmlns:a16="http://schemas.microsoft.com/office/drawing/2014/main" id="{0E97163E-35F1-495F-A64D-032F3F67D4D6}"/>
              </a:ext>
            </a:extLst>
          </p:cNvPr>
          <p:cNvSpPr/>
          <p:nvPr userDrawn="1"/>
        </p:nvSpPr>
        <p:spPr>
          <a:xfrm rot="2321458">
            <a:off x="10173863" y="1485286"/>
            <a:ext cx="1759856" cy="1759856"/>
          </a:xfrm>
          <a:prstGeom prst="rect">
            <a:avLst/>
          </a:prstGeom>
          <a:solidFill>
            <a:srgbClr val="C5BE85">
              <a:alpha val="7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0" name="Triángulo isósceles 19">
            <a:extLst>
              <a:ext uri="{FF2B5EF4-FFF2-40B4-BE49-F238E27FC236}">
                <a16:creationId xmlns:a16="http://schemas.microsoft.com/office/drawing/2014/main" id="{A681B57A-0884-48E1-88E2-52EBBF29FCE9}"/>
              </a:ext>
            </a:extLst>
          </p:cNvPr>
          <p:cNvSpPr/>
          <p:nvPr userDrawn="1"/>
        </p:nvSpPr>
        <p:spPr>
          <a:xfrm rot="16200000">
            <a:off x="11295470" y="2888070"/>
            <a:ext cx="1259660" cy="533400"/>
          </a:xfrm>
          <a:prstGeom prst="triangle">
            <a:avLst>
              <a:gd name="adj" fmla="val 42921"/>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1" name="Forma libre: forma 20">
            <a:extLst>
              <a:ext uri="{FF2B5EF4-FFF2-40B4-BE49-F238E27FC236}">
                <a16:creationId xmlns:a16="http://schemas.microsoft.com/office/drawing/2014/main" id="{E934FB3D-956C-4239-B28F-160E08D29494}"/>
              </a:ext>
            </a:extLst>
          </p:cNvPr>
          <p:cNvSpPr/>
          <p:nvPr userDrawn="1"/>
        </p:nvSpPr>
        <p:spPr>
          <a:xfrm>
            <a:off x="10766660" y="0"/>
            <a:ext cx="1425341" cy="2038166"/>
          </a:xfrm>
          <a:custGeom>
            <a:avLst/>
            <a:gdLst>
              <a:gd name="connsiteX0" fmla="*/ 882851 w 1425341"/>
              <a:gd name="connsiteY0" fmla="*/ 0 h 2038166"/>
              <a:gd name="connsiteX1" fmla="*/ 1425341 w 1425341"/>
              <a:gd name="connsiteY1" fmla="*/ 0 h 2038166"/>
              <a:gd name="connsiteX2" fmla="*/ 1425341 w 1425341"/>
              <a:gd name="connsiteY2" fmla="*/ 2038166 h 2038166"/>
              <a:gd name="connsiteX3" fmla="*/ 0 w 1425341"/>
              <a:gd name="connsiteY3" fmla="*/ 886442 h 2038166"/>
              <a:gd name="connsiteX4" fmla="*/ 882851 w 1425341"/>
              <a:gd name="connsiteY4" fmla="*/ 0 h 20381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5341" h="2038166">
                <a:moveTo>
                  <a:pt x="882851" y="0"/>
                </a:moveTo>
                <a:lnTo>
                  <a:pt x="1425341" y="0"/>
                </a:lnTo>
                <a:lnTo>
                  <a:pt x="1425341" y="2038166"/>
                </a:lnTo>
                <a:lnTo>
                  <a:pt x="0" y="886442"/>
                </a:lnTo>
                <a:lnTo>
                  <a:pt x="882851" y="0"/>
                </a:lnTo>
                <a:close/>
              </a:path>
            </a:pathLst>
          </a:custGeom>
          <a:blipFill dpi="0" rotWithShape="1">
            <a:blip r:embed="rId2" cstate="hqprint">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a:ext>
              </a:extLst>
            </a:blip>
            <a:srcRect/>
            <a:stretch>
              <a:fillRect b="1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s-ES" dirty="0"/>
              <a:t>z</a:t>
            </a:r>
          </a:p>
        </p:txBody>
      </p:sp>
      <p:sp>
        <p:nvSpPr>
          <p:cNvPr id="22" name="Triángulo isósceles 21">
            <a:extLst>
              <a:ext uri="{FF2B5EF4-FFF2-40B4-BE49-F238E27FC236}">
                <a16:creationId xmlns:a16="http://schemas.microsoft.com/office/drawing/2014/main" id="{75428C7A-4A44-46F6-B2F6-8646C1D04BC0}"/>
              </a:ext>
            </a:extLst>
          </p:cNvPr>
          <p:cNvSpPr/>
          <p:nvPr userDrawn="1"/>
        </p:nvSpPr>
        <p:spPr>
          <a:xfrm rot="5400000">
            <a:off x="305971" y="516354"/>
            <a:ext cx="584796" cy="282339"/>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3" name="Rectángulo 22">
            <a:extLst>
              <a:ext uri="{FF2B5EF4-FFF2-40B4-BE49-F238E27FC236}">
                <a16:creationId xmlns:a16="http://schemas.microsoft.com/office/drawing/2014/main" id="{6526010B-F2B9-4A76-8A0E-240013FFC09C}"/>
              </a:ext>
            </a:extLst>
          </p:cNvPr>
          <p:cNvSpPr/>
          <p:nvPr userDrawn="1"/>
        </p:nvSpPr>
        <p:spPr>
          <a:xfrm rot="19006767">
            <a:off x="382738" y="1386943"/>
            <a:ext cx="431260" cy="483346"/>
          </a:xfrm>
          <a:prstGeom prst="rect">
            <a:avLst/>
          </a:prstGeom>
          <a:solidFill>
            <a:schemeClr val="accent1">
              <a:lumMod val="60000"/>
              <a:lumOff val="40000"/>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4" name="Forma libre: forma 23">
            <a:extLst>
              <a:ext uri="{FF2B5EF4-FFF2-40B4-BE49-F238E27FC236}">
                <a16:creationId xmlns:a16="http://schemas.microsoft.com/office/drawing/2014/main" id="{0D36BE7C-DAE7-4AF5-810F-73474E05BFBB}"/>
              </a:ext>
            </a:extLst>
          </p:cNvPr>
          <p:cNvSpPr/>
          <p:nvPr userDrawn="1"/>
        </p:nvSpPr>
        <p:spPr>
          <a:xfrm>
            <a:off x="-1" y="0"/>
            <a:ext cx="976942" cy="1643277"/>
          </a:xfrm>
          <a:custGeom>
            <a:avLst/>
            <a:gdLst>
              <a:gd name="connsiteX0" fmla="*/ 0 w 976942"/>
              <a:gd name="connsiteY0" fmla="*/ 0 h 1643277"/>
              <a:gd name="connsiteX1" fmla="*/ 310607 w 976942"/>
              <a:gd name="connsiteY1" fmla="*/ 0 h 1643277"/>
              <a:gd name="connsiteX2" fmla="*/ 976942 w 976942"/>
              <a:gd name="connsiteY2" fmla="*/ 666335 h 1643277"/>
              <a:gd name="connsiteX3" fmla="*/ 0 w 976942"/>
              <a:gd name="connsiteY3" fmla="*/ 1643277 h 1643277"/>
              <a:gd name="connsiteX4" fmla="*/ 0 w 976942"/>
              <a:gd name="connsiteY4" fmla="*/ 0 h 16432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6942" h="1643277">
                <a:moveTo>
                  <a:pt x="0" y="0"/>
                </a:moveTo>
                <a:lnTo>
                  <a:pt x="310607" y="0"/>
                </a:lnTo>
                <a:lnTo>
                  <a:pt x="976942" y="666335"/>
                </a:lnTo>
                <a:lnTo>
                  <a:pt x="0" y="1643277"/>
                </a:lnTo>
                <a:lnTo>
                  <a:pt x="0" y="0"/>
                </a:lnTo>
                <a:close/>
              </a:path>
            </a:pathLst>
          </a:custGeom>
          <a:solidFill>
            <a:schemeClr val="accent1">
              <a:lumMod val="60000"/>
              <a:lumOff val="40000"/>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s-ES"/>
          </a:p>
        </p:txBody>
      </p:sp>
    </p:spTree>
    <p:extLst>
      <p:ext uri="{BB962C8B-B14F-4D97-AF65-F5344CB8AC3E}">
        <p14:creationId xmlns:p14="http://schemas.microsoft.com/office/powerpoint/2010/main" val="647602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C81B207C-14BB-4A43-803E-90DD04BBD858}"/>
              </a:ext>
            </a:extLst>
          </p:cNvPr>
          <p:cNvSpPr>
            <a:spLocks noGrp="1"/>
          </p:cNvSpPr>
          <p:nvPr>
            <p:ph type="dt" sz="half" idx="10"/>
          </p:nvPr>
        </p:nvSpPr>
        <p:spPr/>
        <p:txBody>
          <a:bodyPr/>
          <a:lstStyle/>
          <a:p>
            <a:fld id="{9764AA65-01A5-4363-ADD1-28FB24A8FE00}" type="datetimeFigureOut">
              <a:rPr lang="es-ES" smtClean="0"/>
              <a:t>22/06/2021</a:t>
            </a:fld>
            <a:endParaRPr lang="es-ES"/>
          </a:p>
        </p:txBody>
      </p:sp>
      <p:sp>
        <p:nvSpPr>
          <p:cNvPr id="3" name="Marcador de pie de página 2">
            <a:extLst>
              <a:ext uri="{FF2B5EF4-FFF2-40B4-BE49-F238E27FC236}">
                <a16:creationId xmlns:a16="http://schemas.microsoft.com/office/drawing/2014/main" id="{612F99AD-B934-488C-B354-423E926AACA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8FC70832-49A8-4081-A327-8354CC04C635}"/>
              </a:ext>
            </a:extLst>
          </p:cNvPr>
          <p:cNvSpPr>
            <a:spLocks noGrp="1"/>
          </p:cNvSpPr>
          <p:nvPr>
            <p:ph type="sldNum" sz="quarter" idx="12"/>
          </p:nvPr>
        </p:nvSpPr>
        <p:spPr/>
        <p:txBody>
          <a:bodyPr/>
          <a:lstStyle/>
          <a:p>
            <a:fld id="{E5AA08EA-1764-4100-82AF-36FF65A59D36}" type="slidenum">
              <a:rPr lang="es-ES" smtClean="0"/>
              <a:t>‹Nº›</a:t>
            </a:fld>
            <a:endParaRPr lang="es-ES"/>
          </a:p>
        </p:txBody>
      </p:sp>
      <p:sp>
        <p:nvSpPr>
          <p:cNvPr id="11" name="Triángulo isósceles 10">
            <a:extLst>
              <a:ext uri="{FF2B5EF4-FFF2-40B4-BE49-F238E27FC236}">
                <a16:creationId xmlns:a16="http://schemas.microsoft.com/office/drawing/2014/main" id="{C26C659E-AD87-4E9B-8067-DF91EE94E58F}"/>
              </a:ext>
            </a:extLst>
          </p:cNvPr>
          <p:cNvSpPr/>
          <p:nvPr userDrawn="1"/>
        </p:nvSpPr>
        <p:spPr>
          <a:xfrm>
            <a:off x="9143986" y="5556414"/>
            <a:ext cx="2274769" cy="1291897"/>
          </a:xfrm>
          <a:prstGeom prst="triangl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Rectángulo 11">
            <a:extLst>
              <a:ext uri="{FF2B5EF4-FFF2-40B4-BE49-F238E27FC236}">
                <a16:creationId xmlns:a16="http://schemas.microsoft.com/office/drawing/2014/main" id="{EDAF440F-B608-480F-BD4A-FEBD89383802}"/>
              </a:ext>
            </a:extLst>
          </p:cNvPr>
          <p:cNvSpPr/>
          <p:nvPr userDrawn="1"/>
        </p:nvSpPr>
        <p:spPr>
          <a:xfrm rot="18752521">
            <a:off x="9505197" y="5855287"/>
            <a:ext cx="643350" cy="643350"/>
          </a:xfrm>
          <a:prstGeom prst="rect">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Rectángulo 13">
            <a:extLst>
              <a:ext uri="{FF2B5EF4-FFF2-40B4-BE49-F238E27FC236}">
                <a16:creationId xmlns:a16="http://schemas.microsoft.com/office/drawing/2014/main" id="{D902BC26-5586-411B-8336-5BB5DA2F9F8B}"/>
              </a:ext>
            </a:extLst>
          </p:cNvPr>
          <p:cNvSpPr/>
          <p:nvPr userDrawn="1"/>
        </p:nvSpPr>
        <p:spPr>
          <a:xfrm rot="2321458">
            <a:off x="10173863" y="1485286"/>
            <a:ext cx="1759856" cy="1759856"/>
          </a:xfrm>
          <a:prstGeom prst="rect">
            <a:avLst/>
          </a:prstGeom>
          <a:solidFill>
            <a:srgbClr val="C5BE85">
              <a:alpha val="7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Triángulo isósceles 14">
            <a:extLst>
              <a:ext uri="{FF2B5EF4-FFF2-40B4-BE49-F238E27FC236}">
                <a16:creationId xmlns:a16="http://schemas.microsoft.com/office/drawing/2014/main" id="{2D6D3B9C-902F-4FAD-A105-E64B579EFB65}"/>
              </a:ext>
            </a:extLst>
          </p:cNvPr>
          <p:cNvSpPr/>
          <p:nvPr userDrawn="1"/>
        </p:nvSpPr>
        <p:spPr>
          <a:xfrm rot="16200000">
            <a:off x="11295470" y="2888070"/>
            <a:ext cx="1259660" cy="533400"/>
          </a:xfrm>
          <a:prstGeom prst="triangle">
            <a:avLst>
              <a:gd name="adj" fmla="val 42921"/>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Forma libre: forma 15">
            <a:extLst>
              <a:ext uri="{FF2B5EF4-FFF2-40B4-BE49-F238E27FC236}">
                <a16:creationId xmlns:a16="http://schemas.microsoft.com/office/drawing/2014/main" id="{D0F8F4C9-4F3A-42C5-8A03-E96240B81E33}"/>
              </a:ext>
            </a:extLst>
          </p:cNvPr>
          <p:cNvSpPr/>
          <p:nvPr userDrawn="1"/>
        </p:nvSpPr>
        <p:spPr>
          <a:xfrm>
            <a:off x="10766660" y="0"/>
            <a:ext cx="1425341" cy="2038166"/>
          </a:xfrm>
          <a:custGeom>
            <a:avLst/>
            <a:gdLst>
              <a:gd name="connsiteX0" fmla="*/ 882851 w 1425341"/>
              <a:gd name="connsiteY0" fmla="*/ 0 h 2038166"/>
              <a:gd name="connsiteX1" fmla="*/ 1425341 w 1425341"/>
              <a:gd name="connsiteY1" fmla="*/ 0 h 2038166"/>
              <a:gd name="connsiteX2" fmla="*/ 1425341 w 1425341"/>
              <a:gd name="connsiteY2" fmla="*/ 2038166 h 2038166"/>
              <a:gd name="connsiteX3" fmla="*/ 0 w 1425341"/>
              <a:gd name="connsiteY3" fmla="*/ 886442 h 2038166"/>
              <a:gd name="connsiteX4" fmla="*/ 882851 w 1425341"/>
              <a:gd name="connsiteY4" fmla="*/ 0 h 20381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5341" h="2038166">
                <a:moveTo>
                  <a:pt x="882851" y="0"/>
                </a:moveTo>
                <a:lnTo>
                  <a:pt x="1425341" y="0"/>
                </a:lnTo>
                <a:lnTo>
                  <a:pt x="1425341" y="2038166"/>
                </a:lnTo>
                <a:lnTo>
                  <a:pt x="0" y="886442"/>
                </a:lnTo>
                <a:lnTo>
                  <a:pt x="882851" y="0"/>
                </a:lnTo>
                <a:close/>
              </a:path>
            </a:pathLst>
          </a:custGeom>
          <a:blipFill dpi="0" rotWithShape="1">
            <a:blip r:embed="rId2" cstate="hqprint">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a:ext>
              </a:extLst>
            </a:blip>
            <a:srcRect/>
            <a:stretch>
              <a:fillRect b="1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s-ES" dirty="0"/>
              <a:t>z</a:t>
            </a:r>
          </a:p>
        </p:txBody>
      </p:sp>
      <p:sp>
        <p:nvSpPr>
          <p:cNvPr id="17" name="Triángulo isósceles 16">
            <a:extLst>
              <a:ext uri="{FF2B5EF4-FFF2-40B4-BE49-F238E27FC236}">
                <a16:creationId xmlns:a16="http://schemas.microsoft.com/office/drawing/2014/main" id="{45E10A52-2629-487E-B660-DC1F531ECE13}"/>
              </a:ext>
            </a:extLst>
          </p:cNvPr>
          <p:cNvSpPr/>
          <p:nvPr userDrawn="1"/>
        </p:nvSpPr>
        <p:spPr>
          <a:xfrm rot="5400000">
            <a:off x="305971" y="516354"/>
            <a:ext cx="584796" cy="282339"/>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Rectángulo 17">
            <a:extLst>
              <a:ext uri="{FF2B5EF4-FFF2-40B4-BE49-F238E27FC236}">
                <a16:creationId xmlns:a16="http://schemas.microsoft.com/office/drawing/2014/main" id="{B6F94403-597D-4A39-AAB6-ACDDDF8FDDFB}"/>
              </a:ext>
            </a:extLst>
          </p:cNvPr>
          <p:cNvSpPr/>
          <p:nvPr userDrawn="1"/>
        </p:nvSpPr>
        <p:spPr>
          <a:xfrm rot="19006767">
            <a:off x="382738" y="1386943"/>
            <a:ext cx="431260" cy="483346"/>
          </a:xfrm>
          <a:prstGeom prst="rect">
            <a:avLst/>
          </a:prstGeom>
          <a:solidFill>
            <a:schemeClr val="accent1">
              <a:lumMod val="60000"/>
              <a:lumOff val="40000"/>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Forma libre: forma 18">
            <a:extLst>
              <a:ext uri="{FF2B5EF4-FFF2-40B4-BE49-F238E27FC236}">
                <a16:creationId xmlns:a16="http://schemas.microsoft.com/office/drawing/2014/main" id="{84200EBF-CF84-428D-B555-D0ED559441CE}"/>
              </a:ext>
            </a:extLst>
          </p:cNvPr>
          <p:cNvSpPr/>
          <p:nvPr userDrawn="1"/>
        </p:nvSpPr>
        <p:spPr>
          <a:xfrm>
            <a:off x="-1" y="0"/>
            <a:ext cx="976942" cy="1643277"/>
          </a:xfrm>
          <a:custGeom>
            <a:avLst/>
            <a:gdLst>
              <a:gd name="connsiteX0" fmla="*/ 0 w 976942"/>
              <a:gd name="connsiteY0" fmla="*/ 0 h 1643277"/>
              <a:gd name="connsiteX1" fmla="*/ 310607 w 976942"/>
              <a:gd name="connsiteY1" fmla="*/ 0 h 1643277"/>
              <a:gd name="connsiteX2" fmla="*/ 976942 w 976942"/>
              <a:gd name="connsiteY2" fmla="*/ 666335 h 1643277"/>
              <a:gd name="connsiteX3" fmla="*/ 0 w 976942"/>
              <a:gd name="connsiteY3" fmla="*/ 1643277 h 1643277"/>
              <a:gd name="connsiteX4" fmla="*/ 0 w 976942"/>
              <a:gd name="connsiteY4" fmla="*/ 0 h 16432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6942" h="1643277">
                <a:moveTo>
                  <a:pt x="0" y="0"/>
                </a:moveTo>
                <a:lnTo>
                  <a:pt x="310607" y="0"/>
                </a:lnTo>
                <a:lnTo>
                  <a:pt x="976942" y="666335"/>
                </a:lnTo>
                <a:lnTo>
                  <a:pt x="0" y="1643277"/>
                </a:lnTo>
                <a:lnTo>
                  <a:pt x="0" y="0"/>
                </a:lnTo>
                <a:close/>
              </a:path>
            </a:pathLst>
          </a:custGeom>
          <a:solidFill>
            <a:schemeClr val="accent1">
              <a:lumMod val="60000"/>
              <a:lumOff val="40000"/>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s-ES"/>
          </a:p>
        </p:txBody>
      </p:sp>
    </p:spTree>
    <p:extLst>
      <p:ext uri="{BB962C8B-B14F-4D97-AF65-F5344CB8AC3E}">
        <p14:creationId xmlns:p14="http://schemas.microsoft.com/office/powerpoint/2010/main" val="10584599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B103F9-B8CC-444C-8AF1-D2FF027E3689}"/>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854D84C-D442-48D1-900A-1334955B59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4FD9495B-7A3D-4DC4-9A89-DA741BCE65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CE850106-8899-4D2C-802D-0F8106CE95A7}"/>
              </a:ext>
            </a:extLst>
          </p:cNvPr>
          <p:cNvSpPr>
            <a:spLocks noGrp="1"/>
          </p:cNvSpPr>
          <p:nvPr>
            <p:ph type="dt" sz="half" idx="10"/>
          </p:nvPr>
        </p:nvSpPr>
        <p:spPr/>
        <p:txBody>
          <a:bodyPr/>
          <a:lstStyle/>
          <a:p>
            <a:fld id="{9764AA65-01A5-4363-ADD1-28FB24A8FE00}" type="datetimeFigureOut">
              <a:rPr lang="es-ES" smtClean="0"/>
              <a:t>22/06/2021</a:t>
            </a:fld>
            <a:endParaRPr lang="es-ES"/>
          </a:p>
        </p:txBody>
      </p:sp>
      <p:sp>
        <p:nvSpPr>
          <p:cNvPr id="6" name="Marcador de pie de página 5">
            <a:extLst>
              <a:ext uri="{FF2B5EF4-FFF2-40B4-BE49-F238E27FC236}">
                <a16:creationId xmlns:a16="http://schemas.microsoft.com/office/drawing/2014/main" id="{E5A31E8E-FA9F-40A8-99FA-C20F4AF78FE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D72F6A7-1253-44D4-B166-65468CC57E4D}"/>
              </a:ext>
            </a:extLst>
          </p:cNvPr>
          <p:cNvSpPr>
            <a:spLocks noGrp="1"/>
          </p:cNvSpPr>
          <p:nvPr>
            <p:ph type="sldNum" sz="quarter" idx="12"/>
          </p:nvPr>
        </p:nvSpPr>
        <p:spPr/>
        <p:txBody>
          <a:bodyPr/>
          <a:lstStyle/>
          <a:p>
            <a:fld id="{E5AA08EA-1764-4100-82AF-36FF65A59D36}" type="slidenum">
              <a:rPr lang="es-ES" smtClean="0"/>
              <a:t>‹Nº›</a:t>
            </a:fld>
            <a:endParaRPr lang="es-ES"/>
          </a:p>
        </p:txBody>
      </p:sp>
      <p:sp>
        <p:nvSpPr>
          <p:cNvPr id="11" name="Triángulo isósceles 10">
            <a:extLst>
              <a:ext uri="{FF2B5EF4-FFF2-40B4-BE49-F238E27FC236}">
                <a16:creationId xmlns:a16="http://schemas.microsoft.com/office/drawing/2014/main" id="{02FE2331-D2E5-40AC-B6D5-3C405D087C76}"/>
              </a:ext>
            </a:extLst>
          </p:cNvPr>
          <p:cNvSpPr/>
          <p:nvPr userDrawn="1"/>
        </p:nvSpPr>
        <p:spPr>
          <a:xfrm>
            <a:off x="9143986" y="5556414"/>
            <a:ext cx="2274769" cy="1291897"/>
          </a:xfrm>
          <a:prstGeom prst="triangl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Rectángulo 11">
            <a:extLst>
              <a:ext uri="{FF2B5EF4-FFF2-40B4-BE49-F238E27FC236}">
                <a16:creationId xmlns:a16="http://schemas.microsoft.com/office/drawing/2014/main" id="{B1DF1DB1-DBB0-48B5-AD72-D95AAE8E8DF6}"/>
              </a:ext>
            </a:extLst>
          </p:cNvPr>
          <p:cNvSpPr/>
          <p:nvPr userDrawn="1"/>
        </p:nvSpPr>
        <p:spPr>
          <a:xfrm rot="18752521">
            <a:off x="9505197" y="5855287"/>
            <a:ext cx="643350" cy="643350"/>
          </a:xfrm>
          <a:prstGeom prst="rect">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Rectángulo 16">
            <a:extLst>
              <a:ext uri="{FF2B5EF4-FFF2-40B4-BE49-F238E27FC236}">
                <a16:creationId xmlns:a16="http://schemas.microsoft.com/office/drawing/2014/main" id="{EC8E6C6D-43A8-4526-BD05-A3A08263F751}"/>
              </a:ext>
            </a:extLst>
          </p:cNvPr>
          <p:cNvSpPr/>
          <p:nvPr userDrawn="1"/>
        </p:nvSpPr>
        <p:spPr>
          <a:xfrm rot="2321458">
            <a:off x="10173863" y="1485286"/>
            <a:ext cx="1759856" cy="1759856"/>
          </a:xfrm>
          <a:prstGeom prst="rect">
            <a:avLst/>
          </a:prstGeom>
          <a:solidFill>
            <a:srgbClr val="C5BE85">
              <a:alpha val="7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Triángulo isósceles 17">
            <a:extLst>
              <a:ext uri="{FF2B5EF4-FFF2-40B4-BE49-F238E27FC236}">
                <a16:creationId xmlns:a16="http://schemas.microsoft.com/office/drawing/2014/main" id="{2A7E227A-2240-4D82-9EA3-067EF6F4C8C8}"/>
              </a:ext>
            </a:extLst>
          </p:cNvPr>
          <p:cNvSpPr/>
          <p:nvPr userDrawn="1"/>
        </p:nvSpPr>
        <p:spPr>
          <a:xfrm rot="16200000">
            <a:off x="11295470" y="2888070"/>
            <a:ext cx="1259660" cy="533400"/>
          </a:xfrm>
          <a:prstGeom prst="triangle">
            <a:avLst>
              <a:gd name="adj" fmla="val 42921"/>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Forma libre: forma 18">
            <a:extLst>
              <a:ext uri="{FF2B5EF4-FFF2-40B4-BE49-F238E27FC236}">
                <a16:creationId xmlns:a16="http://schemas.microsoft.com/office/drawing/2014/main" id="{36F41E46-D4D6-4E8A-87CC-9458D194E07F}"/>
              </a:ext>
            </a:extLst>
          </p:cNvPr>
          <p:cNvSpPr/>
          <p:nvPr userDrawn="1"/>
        </p:nvSpPr>
        <p:spPr>
          <a:xfrm>
            <a:off x="10766660" y="0"/>
            <a:ext cx="1425341" cy="2038166"/>
          </a:xfrm>
          <a:custGeom>
            <a:avLst/>
            <a:gdLst>
              <a:gd name="connsiteX0" fmla="*/ 882851 w 1425341"/>
              <a:gd name="connsiteY0" fmla="*/ 0 h 2038166"/>
              <a:gd name="connsiteX1" fmla="*/ 1425341 w 1425341"/>
              <a:gd name="connsiteY1" fmla="*/ 0 h 2038166"/>
              <a:gd name="connsiteX2" fmla="*/ 1425341 w 1425341"/>
              <a:gd name="connsiteY2" fmla="*/ 2038166 h 2038166"/>
              <a:gd name="connsiteX3" fmla="*/ 0 w 1425341"/>
              <a:gd name="connsiteY3" fmla="*/ 886442 h 2038166"/>
              <a:gd name="connsiteX4" fmla="*/ 882851 w 1425341"/>
              <a:gd name="connsiteY4" fmla="*/ 0 h 20381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5341" h="2038166">
                <a:moveTo>
                  <a:pt x="882851" y="0"/>
                </a:moveTo>
                <a:lnTo>
                  <a:pt x="1425341" y="0"/>
                </a:lnTo>
                <a:lnTo>
                  <a:pt x="1425341" y="2038166"/>
                </a:lnTo>
                <a:lnTo>
                  <a:pt x="0" y="886442"/>
                </a:lnTo>
                <a:lnTo>
                  <a:pt x="882851" y="0"/>
                </a:lnTo>
                <a:close/>
              </a:path>
            </a:pathLst>
          </a:custGeom>
          <a:blipFill dpi="0" rotWithShape="1">
            <a:blip r:embed="rId2" cstate="hqprint">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a:ext>
              </a:extLst>
            </a:blip>
            <a:srcRect/>
            <a:stretch>
              <a:fillRect b="1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s-ES" dirty="0"/>
              <a:t>z</a:t>
            </a:r>
          </a:p>
        </p:txBody>
      </p:sp>
      <p:sp>
        <p:nvSpPr>
          <p:cNvPr id="20" name="Triángulo isósceles 19">
            <a:extLst>
              <a:ext uri="{FF2B5EF4-FFF2-40B4-BE49-F238E27FC236}">
                <a16:creationId xmlns:a16="http://schemas.microsoft.com/office/drawing/2014/main" id="{E155EF8B-27EF-4FC6-8721-678AE6F28743}"/>
              </a:ext>
            </a:extLst>
          </p:cNvPr>
          <p:cNvSpPr/>
          <p:nvPr userDrawn="1"/>
        </p:nvSpPr>
        <p:spPr>
          <a:xfrm rot="5400000">
            <a:off x="305971" y="516354"/>
            <a:ext cx="584796" cy="282339"/>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1" name="Rectángulo 20">
            <a:extLst>
              <a:ext uri="{FF2B5EF4-FFF2-40B4-BE49-F238E27FC236}">
                <a16:creationId xmlns:a16="http://schemas.microsoft.com/office/drawing/2014/main" id="{D15A5545-2DEF-4020-8667-F50A96DEF8F3}"/>
              </a:ext>
            </a:extLst>
          </p:cNvPr>
          <p:cNvSpPr/>
          <p:nvPr userDrawn="1"/>
        </p:nvSpPr>
        <p:spPr>
          <a:xfrm rot="19006767">
            <a:off x="382738" y="1386943"/>
            <a:ext cx="431260" cy="483346"/>
          </a:xfrm>
          <a:prstGeom prst="rect">
            <a:avLst/>
          </a:prstGeom>
          <a:solidFill>
            <a:schemeClr val="accent1">
              <a:lumMod val="60000"/>
              <a:lumOff val="40000"/>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2" name="Forma libre: forma 21">
            <a:extLst>
              <a:ext uri="{FF2B5EF4-FFF2-40B4-BE49-F238E27FC236}">
                <a16:creationId xmlns:a16="http://schemas.microsoft.com/office/drawing/2014/main" id="{4BB5B123-AD2D-43BF-B2C9-C0D7CAF09A44}"/>
              </a:ext>
            </a:extLst>
          </p:cNvPr>
          <p:cNvSpPr/>
          <p:nvPr userDrawn="1"/>
        </p:nvSpPr>
        <p:spPr>
          <a:xfrm>
            <a:off x="-1" y="0"/>
            <a:ext cx="976942" cy="1643277"/>
          </a:xfrm>
          <a:custGeom>
            <a:avLst/>
            <a:gdLst>
              <a:gd name="connsiteX0" fmla="*/ 0 w 976942"/>
              <a:gd name="connsiteY0" fmla="*/ 0 h 1643277"/>
              <a:gd name="connsiteX1" fmla="*/ 310607 w 976942"/>
              <a:gd name="connsiteY1" fmla="*/ 0 h 1643277"/>
              <a:gd name="connsiteX2" fmla="*/ 976942 w 976942"/>
              <a:gd name="connsiteY2" fmla="*/ 666335 h 1643277"/>
              <a:gd name="connsiteX3" fmla="*/ 0 w 976942"/>
              <a:gd name="connsiteY3" fmla="*/ 1643277 h 1643277"/>
              <a:gd name="connsiteX4" fmla="*/ 0 w 976942"/>
              <a:gd name="connsiteY4" fmla="*/ 0 h 16432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6942" h="1643277">
                <a:moveTo>
                  <a:pt x="0" y="0"/>
                </a:moveTo>
                <a:lnTo>
                  <a:pt x="310607" y="0"/>
                </a:lnTo>
                <a:lnTo>
                  <a:pt x="976942" y="666335"/>
                </a:lnTo>
                <a:lnTo>
                  <a:pt x="0" y="1643277"/>
                </a:lnTo>
                <a:lnTo>
                  <a:pt x="0" y="0"/>
                </a:lnTo>
                <a:close/>
              </a:path>
            </a:pathLst>
          </a:custGeom>
          <a:solidFill>
            <a:schemeClr val="accent1">
              <a:lumMod val="60000"/>
              <a:lumOff val="40000"/>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s-ES"/>
          </a:p>
        </p:txBody>
      </p:sp>
    </p:spTree>
    <p:extLst>
      <p:ext uri="{BB962C8B-B14F-4D97-AF65-F5344CB8AC3E}">
        <p14:creationId xmlns:p14="http://schemas.microsoft.com/office/powerpoint/2010/main" val="32607215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8CED13-2245-4E24-942D-BBE75E6C953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A1EE24BD-66DE-44FE-BE46-70F8DCFAA70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p>
        </p:txBody>
      </p:sp>
      <p:sp>
        <p:nvSpPr>
          <p:cNvPr id="4" name="Marcador de texto 3">
            <a:extLst>
              <a:ext uri="{FF2B5EF4-FFF2-40B4-BE49-F238E27FC236}">
                <a16:creationId xmlns:a16="http://schemas.microsoft.com/office/drawing/2014/main" id="{6E01F94C-E997-4157-896C-ACBD3310BE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B69844E-3FF7-421F-AFC1-1E40A57701FF}"/>
              </a:ext>
            </a:extLst>
          </p:cNvPr>
          <p:cNvSpPr>
            <a:spLocks noGrp="1"/>
          </p:cNvSpPr>
          <p:nvPr>
            <p:ph type="dt" sz="half" idx="10"/>
          </p:nvPr>
        </p:nvSpPr>
        <p:spPr/>
        <p:txBody>
          <a:bodyPr/>
          <a:lstStyle/>
          <a:p>
            <a:fld id="{9764AA65-01A5-4363-ADD1-28FB24A8FE00}" type="datetimeFigureOut">
              <a:rPr lang="es-ES" smtClean="0"/>
              <a:t>22/06/2021</a:t>
            </a:fld>
            <a:endParaRPr lang="es-ES"/>
          </a:p>
        </p:txBody>
      </p:sp>
      <p:sp>
        <p:nvSpPr>
          <p:cNvPr id="6" name="Marcador de pie de página 5">
            <a:extLst>
              <a:ext uri="{FF2B5EF4-FFF2-40B4-BE49-F238E27FC236}">
                <a16:creationId xmlns:a16="http://schemas.microsoft.com/office/drawing/2014/main" id="{D1B18C05-327B-45F7-A970-05BBAB42263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596B0F6-B739-4D82-9895-6B859BC866AA}"/>
              </a:ext>
            </a:extLst>
          </p:cNvPr>
          <p:cNvSpPr>
            <a:spLocks noGrp="1"/>
          </p:cNvSpPr>
          <p:nvPr>
            <p:ph type="sldNum" sz="quarter" idx="12"/>
          </p:nvPr>
        </p:nvSpPr>
        <p:spPr/>
        <p:txBody>
          <a:bodyPr/>
          <a:lstStyle/>
          <a:p>
            <a:fld id="{E5AA08EA-1764-4100-82AF-36FF65A59D36}" type="slidenum">
              <a:rPr lang="es-ES" smtClean="0"/>
              <a:t>‹Nº›</a:t>
            </a:fld>
            <a:endParaRPr lang="es-ES"/>
          </a:p>
        </p:txBody>
      </p:sp>
      <p:sp>
        <p:nvSpPr>
          <p:cNvPr id="15" name="Rectángulo 14">
            <a:extLst>
              <a:ext uri="{FF2B5EF4-FFF2-40B4-BE49-F238E27FC236}">
                <a16:creationId xmlns:a16="http://schemas.microsoft.com/office/drawing/2014/main" id="{3BCD9FCF-2B90-48F3-9DE2-F7101524677A}"/>
              </a:ext>
            </a:extLst>
          </p:cNvPr>
          <p:cNvSpPr/>
          <p:nvPr userDrawn="1"/>
        </p:nvSpPr>
        <p:spPr>
          <a:xfrm rot="2321458">
            <a:off x="10173863" y="1485286"/>
            <a:ext cx="1759856" cy="1759856"/>
          </a:xfrm>
          <a:prstGeom prst="rect">
            <a:avLst/>
          </a:prstGeom>
          <a:solidFill>
            <a:srgbClr val="C5BE85">
              <a:alpha val="7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Triángulo isósceles 15">
            <a:extLst>
              <a:ext uri="{FF2B5EF4-FFF2-40B4-BE49-F238E27FC236}">
                <a16:creationId xmlns:a16="http://schemas.microsoft.com/office/drawing/2014/main" id="{0208DDEE-03A5-4BA7-8FCD-2B7ADBBD1648}"/>
              </a:ext>
            </a:extLst>
          </p:cNvPr>
          <p:cNvSpPr/>
          <p:nvPr userDrawn="1"/>
        </p:nvSpPr>
        <p:spPr>
          <a:xfrm rot="16200000">
            <a:off x="11295470" y="2888070"/>
            <a:ext cx="1259660" cy="533400"/>
          </a:xfrm>
          <a:prstGeom prst="triangle">
            <a:avLst>
              <a:gd name="adj" fmla="val 42921"/>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Forma libre: forma 16">
            <a:extLst>
              <a:ext uri="{FF2B5EF4-FFF2-40B4-BE49-F238E27FC236}">
                <a16:creationId xmlns:a16="http://schemas.microsoft.com/office/drawing/2014/main" id="{26CC2990-F97A-4E62-B353-1D39D09195FD}"/>
              </a:ext>
            </a:extLst>
          </p:cNvPr>
          <p:cNvSpPr/>
          <p:nvPr userDrawn="1"/>
        </p:nvSpPr>
        <p:spPr>
          <a:xfrm>
            <a:off x="10766660" y="0"/>
            <a:ext cx="1425341" cy="2038166"/>
          </a:xfrm>
          <a:custGeom>
            <a:avLst/>
            <a:gdLst>
              <a:gd name="connsiteX0" fmla="*/ 882851 w 1425341"/>
              <a:gd name="connsiteY0" fmla="*/ 0 h 2038166"/>
              <a:gd name="connsiteX1" fmla="*/ 1425341 w 1425341"/>
              <a:gd name="connsiteY1" fmla="*/ 0 h 2038166"/>
              <a:gd name="connsiteX2" fmla="*/ 1425341 w 1425341"/>
              <a:gd name="connsiteY2" fmla="*/ 2038166 h 2038166"/>
              <a:gd name="connsiteX3" fmla="*/ 0 w 1425341"/>
              <a:gd name="connsiteY3" fmla="*/ 886442 h 2038166"/>
              <a:gd name="connsiteX4" fmla="*/ 882851 w 1425341"/>
              <a:gd name="connsiteY4" fmla="*/ 0 h 20381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5341" h="2038166">
                <a:moveTo>
                  <a:pt x="882851" y="0"/>
                </a:moveTo>
                <a:lnTo>
                  <a:pt x="1425341" y="0"/>
                </a:lnTo>
                <a:lnTo>
                  <a:pt x="1425341" y="2038166"/>
                </a:lnTo>
                <a:lnTo>
                  <a:pt x="0" y="886442"/>
                </a:lnTo>
                <a:lnTo>
                  <a:pt x="882851" y="0"/>
                </a:lnTo>
                <a:close/>
              </a:path>
            </a:pathLst>
          </a:custGeom>
          <a:blipFill dpi="0" rotWithShape="1">
            <a:blip r:embed="rId2" cstate="hqprint">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a:ext>
              </a:extLst>
            </a:blip>
            <a:srcRect/>
            <a:stretch>
              <a:fillRect b="1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s-ES" dirty="0"/>
              <a:t>z</a:t>
            </a:r>
          </a:p>
        </p:txBody>
      </p:sp>
      <p:sp>
        <p:nvSpPr>
          <p:cNvPr id="18" name="Triángulo isósceles 17">
            <a:extLst>
              <a:ext uri="{FF2B5EF4-FFF2-40B4-BE49-F238E27FC236}">
                <a16:creationId xmlns:a16="http://schemas.microsoft.com/office/drawing/2014/main" id="{1A1E5E2A-739D-44B0-9D9E-75FDA0335512}"/>
              </a:ext>
            </a:extLst>
          </p:cNvPr>
          <p:cNvSpPr/>
          <p:nvPr userDrawn="1"/>
        </p:nvSpPr>
        <p:spPr>
          <a:xfrm rot="5400000">
            <a:off x="305971" y="516354"/>
            <a:ext cx="584796" cy="282339"/>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Rectángulo 18">
            <a:extLst>
              <a:ext uri="{FF2B5EF4-FFF2-40B4-BE49-F238E27FC236}">
                <a16:creationId xmlns:a16="http://schemas.microsoft.com/office/drawing/2014/main" id="{80CE0CFA-6235-49BE-954A-8F588E67EE43}"/>
              </a:ext>
            </a:extLst>
          </p:cNvPr>
          <p:cNvSpPr/>
          <p:nvPr userDrawn="1"/>
        </p:nvSpPr>
        <p:spPr>
          <a:xfrm rot="19006767">
            <a:off x="382738" y="1386943"/>
            <a:ext cx="431260" cy="483346"/>
          </a:xfrm>
          <a:prstGeom prst="rect">
            <a:avLst/>
          </a:prstGeom>
          <a:solidFill>
            <a:schemeClr val="accent1">
              <a:lumMod val="60000"/>
              <a:lumOff val="40000"/>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0" name="Forma libre: forma 19">
            <a:extLst>
              <a:ext uri="{FF2B5EF4-FFF2-40B4-BE49-F238E27FC236}">
                <a16:creationId xmlns:a16="http://schemas.microsoft.com/office/drawing/2014/main" id="{1469E378-6930-4337-9EB8-A03A4F6F78AE}"/>
              </a:ext>
            </a:extLst>
          </p:cNvPr>
          <p:cNvSpPr/>
          <p:nvPr userDrawn="1"/>
        </p:nvSpPr>
        <p:spPr>
          <a:xfrm>
            <a:off x="-1" y="0"/>
            <a:ext cx="976942" cy="1643277"/>
          </a:xfrm>
          <a:custGeom>
            <a:avLst/>
            <a:gdLst>
              <a:gd name="connsiteX0" fmla="*/ 0 w 976942"/>
              <a:gd name="connsiteY0" fmla="*/ 0 h 1643277"/>
              <a:gd name="connsiteX1" fmla="*/ 310607 w 976942"/>
              <a:gd name="connsiteY1" fmla="*/ 0 h 1643277"/>
              <a:gd name="connsiteX2" fmla="*/ 976942 w 976942"/>
              <a:gd name="connsiteY2" fmla="*/ 666335 h 1643277"/>
              <a:gd name="connsiteX3" fmla="*/ 0 w 976942"/>
              <a:gd name="connsiteY3" fmla="*/ 1643277 h 1643277"/>
              <a:gd name="connsiteX4" fmla="*/ 0 w 976942"/>
              <a:gd name="connsiteY4" fmla="*/ 0 h 16432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6942" h="1643277">
                <a:moveTo>
                  <a:pt x="0" y="0"/>
                </a:moveTo>
                <a:lnTo>
                  <a:pt x="310607" y="0"/>
                </a:lnTo>
                <a:lnTo>
                  <a:pt x="976942" y="666335"/>
                </a:lnTo>
                <a:lnTo>
                  <a:pt x="0" y="1643277"/>
                </a:lnTo>
                <a:lnTo>
                  <a:pt x="0" y="0"/>
                </a:lnTo>
                <a:close/>
              </a:path>
            </a:pathLst>
          </a:custGeom>
          <a:solidFill>
            <a:schemeClr val="accent1">
              <a:lumMod val="60000"/>
              <a:lumOff val="40000"/>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s-ES"/>
          </a:p>
        </p:txBody>
      </p:sp>
    </p:spTree>
    <p:extLst>
      <p:ext uri="{BB962C8B-B14F-4D97-AF65-F5344CB8AC3E}">
        <p14:creationId xmlns:p14="http://schemas.microsoft.com/office/powerpoint/2010/main" val="39574892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82393E-4055-42F6-8753-F0DF3C5ED1BF}"/>
              </a:ext>
            </a:extLst>
          </p:cNvPr>
          <p:cNvSpPr>
            <a:spLocks noGrp="1"/>
          </p:cNvSpPr>
          <p:nvPr>
            <p:ph type="title"/>
          </p:nvPr>
        </p:nvSpPr>
        <p:spPr/>
        <p:txBody>
          <a:bodyPr/>
          <a:lstStyle/>
          <a:p>
            <a:r>
              <a:rPr lang="es-ES"/>
              <a:t>Haga clic para modificar el estilo de título del patrón</a:t>
            </a:r>
            <a:endParaRPr lang="es-ES" dirty="0"/>
          </a:p>
        </p:txBody>
      </p:sp>
      <p:sp>
        <p:nvSpPr>
          <p:cNvPr id="3" name="Marcador de texto vertical 2">
            <a:extLst>
              <a:ext uri="{FF2B5EF4-FFF2-40B4-BE49-F238E27FC236}">
                <a16:creationId xmlns:a16="http://schemas.microsoft.com/office/drawing/2014/main" id="{872350DF-48AF-45B4-B5D3-D00B2F06787C}"/>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75E7222-C1CF-4B09-AA39-E9D47FAA36BD}"/>
              </a:ext>
            </a:extLst>
          </p:cNvPr>
          <p:cNvSpPr>
            <a:spLocks noGrp="1"/>
          </p:cNvSpPr>
          <p:nvPr>
            <p:ph type="dt" sz="half" idx="10"/>
          </p:nvPr>
        </p:nvSpPr>
        <p:spPr/>
        <p:txBody>
          <a:bodyPr/>
          <a:lstStyle/>
          <a:p>
            <a:fld id="{9764AA65-01A5-4363-ADD1-28FB24A8FE00}" type="datetimeFigureOut">
              <a:rPr lang="es-ES" smtClean="0"/>
              <a:t>22/06/2021</a:t>
            </a:fld>
            <a:endParaRPr lang="es-ES"/>
          </a:p>
        </p:txBody>
      </p:sp>
      <p:sp>
        <p:nvSpPr>
          <p:cNvPr id="5" name="Marcador de pie de página 4">
            <a:extLst>
              <a:ext uri="{FF2B5EF4-FFF2-40B4-BE49-F238E27FC236}">
                <a16:creationId xmlns:a16="http://schemas.microsoft.com/office/drawing/2014/main" id="{212E4830-86F4-48D0-930D-AF83D13F0E9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837F56A-8E32-4F64-A48E-6C47870EEC1A}"/>
              </a:ext>
            </a:extLst>
          </p:cNvPr>
          <p:cNvSpPr>
            <a:spLocks noGrp="1"/>
          </p:cNvSpPr>
          <p:nvPr>
            <p:ph type="sldNum" sz="quarter" idx="12"/>
          </p:nvPr>
        </p:nvSpPr>
        <p:spPr/>
        <p:txBody>
          <a:bodyPr/>
          <a:lstStyle/>
          <a:p>
            <a:fld id="{E5AA08EA-1764-4100-82AF-36FF65A59D36}" type="slidenum">
              <a:rPr lang="es-ES" smtClean="0"/>
              <a:t>‹Nº›</a:t>
            </a:fld>
            <a:endParaRPr lang="es-ES"/>
          </a:p>
        </p:txBody>
      </p:sp>
      <p:sp>
        <p:nvSpPr>
          <p:cNvPr id="7" name="Triángulo isósceles 6">
            <a:extLst>
              <a:ext uri="{FF2B5EF4-FFF2-40B4-BE49-F238E27FC236}">
                <a16:creationId xmlns:a16="http://schemas.microsoft.com/office/drawing/2014/main" id="{380DA4E9-5BDD-4409-B8CC-2B8B579BD202}"/>
              </a:ext>
            </a:extLst>
          </p:cNvPr>
          <p:cNvSpPr/>
          <p:nvPr userDrawn="1"/>
        </p:nvSpPr>
        <p:spPr>
          <a:xfrm>
            <a:off x="9143986" y="5556414"/>
            <a:ext cx="2274769" cy="1291897"/>
          </a:xfrm>
          <a:prstGeom prst="triangl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Rectángulo 7">
            <a:extLst>
              <a:ext uri="{FF2B5EF4-FFF2-40B4-BE49-F238E27FC236}">
                <a16:creationId xmlns:a16="http://schemas.microsoft.com/office/drawing/2014/main" id="{CC50250D-2C0B-4637-8E2C-7559F5888E05}"/>
              </a:ext>
            </a:extLst>
          </p:cNvPr>
          <p:cNvSpPr/>
          <p:nvPr userDrawn="1"/>
        </p:nvSpPr>
        <p:spPr>
          <a:xfrm rot="18752521">
            <a:off x="9505197" y="5855287"/>
            <a:ext cx="643350" cy="643350"/>
          </a:xfrm>
          <a:prstGeom prst="rect">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Rectángulo 15">
            <a:extLst>
              <a:ext uri="{FF2B5EF4-FFF2-40B4-BE49-F238E27FC236}">
                <a16:creationId xmlns:a16="http://schemas.microsoft.com/office/drawing/2014/main" id="{2B602446-CB08-4A4B-AF2D-971067DC0706}"/>
              </a:ext>
            </a:extLst>
          </p:cNvPr>
          <p:cNvSpPr/>
          <p:nvPr userDrawn="1"/>
        </p:nvSpPr>
        <p:spPr>
          <a:xfrm rot="2321458">
            <a:off x="10173863" y="1485286"/>
            <a:ext cx="1759856" cy="1759856"/>
          </a:xfrm>
          <a:prstGeom prst="rect">
            <a:avLst/>
          </a:prstGeom>
          <a:solidFill>
            <a:srgbClr val="C5BE85">
              <a:alpha val="7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Triángulo isósceles 16">
            <a:extLst>
              <a:ext uri="{FF2B5EF4-FFF2-40B4-BE49-F238E27FC236}">
                <a16:creationId xmlns:a16="http://schemas.microsoft.com/office/drawing/2014/main" id="{A7DE2476-721E-45E1-91A5-A5B34DAEE8E7}"/>
              </a:ext>
            </a:extLst>
          </p:cNvPr>
          <p:cNvSpPr/>
          <p:nvPr userDrawn="1"/>
        </p:nvSpPr>
        <p:spPr>
          <a:xfrm rot="16200000">
            <a:off x="11295470" y="2888070"/>
            <a:ext cx="1259660" cy="533400"/>
          </a:xfrm>
          <a:prstGeom prst="triangle">
            <a:avLst>
              <a:gd name="adj" fmla="val 42921"/>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Forma libre: forma 17">
            <a:extLst>
              <a:ext uri="{FF2B5EF4-FFF2-40B4-BE49-F238E27FC236}">
                <a16:creationId xmlns:a16="http://schemas.microsoft.com/office/drawing/2014/main" id="{06B3EC54-9962-4992-B3A8-A77F458670A8}"/>
              </a:ext>
            </a:extLst>
          </p:cNvPr>
          <p:cNvSpPr/>
          <p:nvPr userDrawn="1"/>
        </p:nvSpPr>
        <p:spPr>
          <a:xfrm>
            <a:off x="10766660" y="0"/>
            <a:ext cx="1425341" cy="2038166"/>
          </a:xfrm>
          <a:custGeom>
            <a:avLst/>
            <a:gdLst>
              <a:gd name="connsiteX0" fmla="*/ 882851 w 1425341"/>
              <a:gd name="connsiteY0" fmla="*/ 0 h 2038166"/>
              <a:gd name="connsiteX1" fmla="*/ 1425341 w 1425341"/>
              <a:gd name="connsiteY1" fmla="*/ 0 h 2038166"/>
              <a:gd name="connsiteX2" fmla="*/ 1425341 w 1425341"/>
              <a:gd name="connsiteY2" fmla="*/ 2038166 h 2038166"/>
              <a:gd name="connsiteX3" fmla="*/ 0 w 1425341"/>
              <a:gd name="connsiteY3" fmla="*/ 886442 h 2038166"/>
              <a:gd name="connsiteX4" fmla="*/ 882851 w 1425341"/>
              <a:gd name="connsiteY4" fmla="*/ 0 h 20381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5341" h="2038166">
                <a:moveTo>
                  <a:pt x="882851" y="0"/>
                </a:moveTo>
                <a:lnTo>
                  <a:pt x="1425341" y="0"/>
                </a:lnTo>
                <a:lnTo>
                  <a:pt x="1425341" y="2038166"/>
                </a:lnTo>
                <a:lnTo>
                  <a:pt x="0" y="886442"/>
                </a:lnTo>
                <a:lnTo>
                  <a:pt x="882851" y="0"/>
                </a:lnTo>
                <a:close/>
              </a:path>
            </a:pathLst>
          </a:custGeom>
          <a:blipFill dpi="0" rotWithShape="1">
            <a:blip r:embed="rId2" cstate="hqprint">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a:ext>
              </a:extLst>
            </a:blip>
            <a:srcRect/>
            <a:stretch>
              <a:fillRect b="1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s-ES" dirty="0"/>
              <a:t>z</a:t>
            </a:r>
          </a:p>
        </p:txBody>
      </p:sp>
      <p:sp>
        <p:nvSpPr>
          <p:cNvPr id="19" name="Triángulo isósceles 18">
            <a:extLst>
              <a:ext uri="{FF2B5EF4-FFF2-40B4-BE49-F238E27FC236}">
                <a16:creationId xmlns:a16="http://schemas.microsoft.com/office/drawing/2014/main" id="{68B9F7B2-2F9A-45FF-ADB3-53CDC7F0C67F}"/>
              </a:ext>
            </a:extLst>
          </p:cNvPr>
          <p:cNvSpPr/>
          <p:nvPr userDrawn="1"/>
        </p:nvSpPr>
        <p:spPr>
          <a:xfrm rot="5400000">
            <a:off x="305971" y="516354"/>
            <a:ext cx="584796" cy="282339"/>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0" name="Rectángulo 19">
            <a:extLst>
              <a:ext uri="{FF2B5EF4-FFF2-40B4-BE49-F238E27FC236}">
                <a16:creationId xmlns:a16="http://schemas.microsoft.com/office/drawing/2014/main" id="{4AE6F08E-5082-44BF-BB69-58A9856289B9}"/>
              </a:ext>
            </a:extLst>
          </p:cNvPr>
          <p:cNvSpPr/>
          <p:nvPr userDrawn="1"/>
        </p:nvSpPr>
        <p:spPr>
          <a:xfrm rot="19006767">
            <a:off x="382738" y="1386943"/>
            <a:ext cx="431260" cy="483346"/>
          </a:xfrm>
          <a:prstGeom prst="rect">
            <a:avLst/>
          </a:prstGeom>
          <a:solidFill>
            <a:schemeClr val="accent1">
              <a:lumMod val="60000"/>
              <a:lumOff val="40000"/>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1" name="Forma libre: forma 20">
            <a:extLst>
              <a:ext uri="{FF2B5EF4-FFF2-40B4-BE49-F238E27FC236}">
                <a16:creationId xmlns:a16="http://schemas.microsoft.com/office/drawing/2014/main" id="{2D896064-6D65-4AD9-9BD9-6599FEE9BF5E}"/>
              </a:ext>
            </a:extLst>
          </p:cNvPr>
          <p:cNvSpPr/>
          <p:nvPr userDrawn="1"/>
        </p:nvSpPr>
        <p:spPr>
          <a:xfrm>
            <a:off x="-1" y="0"/>
            <a:ext cx="976942" cy="1643277"/>
          </a:xfrm>
          <a:custGeom>
            <a:avLst/>
            <a:gdLst>
              <a:gd name="connsiteX0" fmla="*/ 0 w 976942"/>
              <a:gd name="connsiteY0" fmla="*/ 0 h 1643277"/>
              <a:gd name="connsiteX1" fmla="*/ 310607 w 976942"/>
              <a:gd name="connsiteY1" fmla="*/ 0 h 1643277"/>
              <a:gd name="connsiteX2" fmla="*/ 976942 w 976942"/>
              <a:gd name="connsiteY2" fmla="*/ 666335 h 1643277"/>
              <a:gd name="connsiteX3" fmla="*/ 0 w 976942"/>
              <a:gd name="connsiteY3" fmla="*/ 1643277 h 1643277"/>
              <a:gd name="connsiteX4" fmla="*/ 0 w 976942"/>
              <a:gd name="connsiteY4" fmla="*/ 0 h 16432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6942" h="1643277">
                <a:moveTo>
                  <a:pt x="0" y="0"/>
                </a:moveTo>
                <a:lnTo>
                  <a:pt x="310607" y="0"/>
                </a:lnTo>
                <a:lnTo>
                  <a:pt x="976942" y="666335"/>
                </a:lnTo>
                <a:lnTo>
                  <a:pt x="0" y="1643277"/>
                </a:lnTo>
                <a:lnTo>
                  <a:pt x="0" y="0"/>
                </a:lnTo>
                <a:close/>
              </a:path>
            </a:pathLst>
          </a:custGeom>
          <a:solidFill>
            <a:schemeClr val="accent1">
              <a:lumMod val="60000"/>
              <a:lumOff val="40000"/>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s-ES"/>
          </a:p>
        </p:txBody>
      </p:sp>
    </p:spTree>
    <p:extLst>
      <p:ext uri="{BB962C8B-B14F-4D97-AF65-F5344CB8AC3E}">
        <p14:creationId xmlns:p14="http://schemas.microsoft.com/office/powerpoint/2010/main" val="32217120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DBDAEA97-B674-4718-A593-A72861D1996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75A58D89-D57D-4286-9312-D938091022C8}"/>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F806B52-E088-41F2-936C-C4AD46299713}"/>
              </a:ext>
            </a:extLst>
          </p:cNvPr>
          <p:cNvSpPr>
            <a:spLocks noGrp="1"/>
          </p:cNvSpPr>
          <p:nvPr>
            <p:ph type="dt" sz="half" idx="10"/>
          </p:nvPr>
        </p:nvSpPr>
        <p:spPr/>
        <p:txBody>
          <a:bodyPr/>
          <a:lstStyle/>
          <a:p>
            <a:fld id="{9764AA65-01A5-4363-ADD1-28FB24A8FE00}" type="datetimeFigureOut">
              <a:rPr lang="es-ES" smtClean="0"/>
              <a:t>22/06/2021</a:t>
            </a:fld>
            <a:endParaRPr lang="es-ES"/>
          </a:p>
        </p:txBody>
      </p:sp>
      <p:sp>
        <p:nvSpPr>
          <p:cNvPr id="5" name="Marcador de pie de página 4">
            <a:extLst>
              <a:ext uri="{FF2B5EF4-FFF2-40B4-BE49-F238E27FC236}">
                <a16:creationId xmlns:a16="http://schemas.microsoft.com/office/drawing/2014/main" id="{3788B1DC-81DE-43BB-9B2C-2E4E837E6FF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96AECCA-A375-4BB8-BF84-104AD2B704CD}"/>
              </a:ext>
            </a:extLst>
          </p:cNvPr>
          <p:cNvSpPr>
            <a:spLocks noGrp="1"/>
          </p:cNvSpPr>
          <p:nvPr>
            <p:ph type="sldNum" sz="quarter" idx="12"/>
          </p:nvPr>
        </p:nvSpPr>
        <p:spPr/>
        <p:txBody>
          <a:bodyPr/>
          <a:lstStyle/>
          <a:p>
            <a:fld id="{E5AA08EA-1764-4100-82AF-36FF65A59D36}" type="slidenum">
              <a:rPr lang="es-ES" smtClean="0"/>
              <a:t>‹Nº›</a:t>
            </a:fld>
            <a:endParaRPr lang="es-ES"/>
          </a:p>
        </p:txBody>
      </p:sp>
      <p:sp>
        <p:nvSpPr>
          <p:cNvPr id="10" name="Triángulo isósceles 9">
            <a:extLst>
              <a:ext uri="{FF2B5EF4-FFF2-40B4-BE49-F238E27FC236}">
                <a16:creationId xmlns:a16="http://schemas.microsoft.com/office/drawing/2014/main" id="{ED115AB0-FEAF-4CBF-8CF5-49CD5B3DC23D}"/>
              </a:ext>
            </a:extLst>
          </p:cNvPr>
          <p:cNvSpPr/>
          <p:nvPr userDrawn="1"/>
        </p:nvSpPr>
        <p:spPr>
          <a:xfrm>
            <a:off x="9143986" y="5556414"/>
            <a:ext cx="2274769" cy="1291897"/>
          </a:xfrm>
          <a:prstGeom prst="triangl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Rectángulo 10">
            <a:extLst>
              <a:ext uri="{FF2B5EF4-FFF2-40B4-BE49-F238E27FC236}">
                <a16:creationId xmlns:a16="http://schemas.microsoft.com/office/drawing/2014/main" id="{2003DCA8-D098-4C91-B0D7-28347E09CF9C}"/>
              </a:ext>
            </a:extLst>
          </p:cNvPr>
          <p:cNvSpPr/>
          <p:nvPr userDrawn="1"/>
        </p:nvSpPr>
        <p:spPr>
          <a:xfrm rot="18752521">
            <a:off x="9505197" y="5855287"/>
            <a:ext cx="643350" cy="643350"/>
          </a:xfrm>
          <a:prstGeom prst="rect">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Rectángulo 15">
            <a:extLst>
              <a:ext uri="{FF2B5EF4-FFF2-40B4-BE49-F238E27FC236}">
                <a16:creationId xmlns:a16="http://schemas.microsoft.com/office/drawing/2014/main" id="{69C2D69E-EA53-4A84-9E49-6DADB73671C2}"/>
              </a:ext>
            </a:extLst>
          </p:cNvPr>
          <p:cNvSpPr/>
          <p:nvPr userDrawn="1"/>
        </p:nvSpPr>
        <p:spPr>
          <a:xfrm rot="2321458">
            <a:off x="10173863" y="1485286"/>
            <a:ext cx="1759856" cy="1759856"/>
          </a:xfrm>
          <a:prstGeom prst="rect">
            <a:avLst/>
          </a:prstGeom>
          <a:solidFill>
            <a:srgbClr val="C5BE85">
              <a:alpha val="7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Triángulo isósceles 16">
            <a:extLst>
              <a:ext uri="{FF2B5EF4-FFF2-40B4-BE49-F238E27FC236}">
                <a16:creationId xmlns:a16="http://schemas.microsoft.com/office/drawing/2014/main" id="{20E35C0A-AC35-4222-8C16-90CB30305B84}"/>
              </a:ext>
            </a:extLst>
          </p:cNvPr>
          <p:cNvSpPr/>
          <p:nvPr userDrawn="1"/>
        </p:nvSpPr>
        <p:spPr>
          <a:xfrm rot="16200000">
            <a:off x="11295470" y="2888070"/>
            <a:ext cx="1259660" cy="533400"/>
          </a:xfrm>
          <a:prstGeom prst="triangle">
            <a:avLst>
              <a:gd name="adj" fmla="val 42921"/>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Forma libre: forma 17">
            <a:extLst>
              <a:ext uri="{FF2B5EF4-FFF2-40B4-BE49-F238E27FC236}">
                <a16:creationId xmlns:a16="http://schemas.microsoft.com/office/drawing/2014/main" id="{78A766A6-CC93-43E7-B22A-028E5F7360B1}"/>
              </a:ext>
            </a:extLst>
          </p:cNvPr>
          <p:cNvSpPr/>
          <p:nvPr userDrawn="1"/>
        </p:nvSpPr>
        <p:spPr>
          <a:xfrm>
            <a:off x="10766660" y="0"/>
            <a:ext cx="1425341" cy="2038166"/>
          </a:xfrm>
          <a:custGeom>
            <a:avLst/>
            <a:gdLst>
              <a:gd name="connsiteX0" fmla="*/ 882851 w 1425341"/>
              <a:gd name="connsiteY0" fmla="*/ 0 h 2038166"/>
              <a:gd name="connsiteX1" fmla="*/ 1425341 w 1425341"/>
              <a:gd name="connsiteY1" fmla="*/ 0 h 2038166"/>
              <a:gd name="connsiteX2" fmla="*/ 1425341 w 1425341"/>
              <a:gd name="connsiteY2" fmla="*/ 2038166 h 2038166"/>
              <a:gd name="connsiteX3" fmla="*/ 0 w 1425341"/>
              <a:gd name="connsiteY3" fmla="*/ 886442 h 2038166"/>
              <a:gd name="connsiteX4" fmla="*/ 882851 w 1425341"/>
              <a:gd name="connsiteY4" fmla="*/ 0 h 20381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5341" h="2038166">
                <a:moveTo>
                  <a:pt x="882851" y="0"/>
                </a:moveTo>
                <a:lnTo>
                  <a:pt x="1425341" y="0"/>
                </a:lnTo>
                <a:lnTo>
                  <a:pt x="1425341" y="2038166"/>
                </a:lnTo>
                <a:lnTo>
                  <a:pt x="0" y="886442"/>
                </a:lnTo>
                <a:lnTo>
                  <a:pt x="882851" y="0"/>
                </a:lnTo>
                <a:close/>
              </a:path>
            </a:pathLst>
          </a:custGeom>
          <a:blipFill dpi="0" rotWithShape="1">
            <a:blip r:embed="rId2" cstate="hqprint">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a:ext>
              </a:extLst>
            </a:blip>
            <a:srcRect/>
            <a:stretch>
              <a:fillRect b="1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s-ES" dirty="0"/>
              <a:t>z</a:t>
            </a:r>
          </a:p>
        </p:txBody>
      </p:sp>
      <p:sp>
        <p:nvSpPr>
          <p:cNvPr id="22" name="Triángulo isósceles 21">
            <a:extLst>
              <a:ext uri="{FF2B5EF4-FFF2-40B4-BE49-F238E27FC236}">
                <a16:creationId xmlns:a16="http://schemas.microsoft.com/office/drawing/2014/main" id="{EF86AAC5-5906-46AE-8B49-7CADFBDF2CE5}"/>
              </a:ext>
            </a:extLst>
          </p:cNvPr>
          <p:cNvSpPr/>
          <p:nvPr userDrawn="1"/>
        </p:nvSpPr>
        <p:spPr>
          <a:xfrm rot="5400000">
            <a:off x="305971" y="516354"/>
            <a:ext cx="584796" cy="282339"/>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3" name="Rectángulo 22">
            <a:extLst>
              <a:ext uri="{FF2B5EF4-FFF2-40B4-BE49-F238E27FC236}">
                <a16:creationId xmlns:a16="http://schemas.microsoft.com/office/drawing/2014/main" id="{6B9DAF96-F089-4082-A921-8BF57F545544}"/>
              </a:ext>
            </a:extLst>
          </p:cNvPr>
          <p:cNvSpPr/>
          <p:nvPr userDrawn="1"/>
        </p:nvSpPr>
        <p:spPr>
          <a:xfrm rot="19006767">
            <a:off x="382738" y="1386943"/>
            <a:ext cx="431260" cy="483346"/>
          </a:xfrm>
          <a:prstGeom prst="rect">
            <a:avLst/>
          </a:prstGeom>
          <a:solidFill>
            <a:schemeClr val="accent1">
              <a:lumMod val="60000"/>
              <a:lumOff val="40000"/>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4" name="Forma libre: forma 23">
            <a:extLst>
              <a:ext uri="{FF2B5EF4-FFF2-40B4-BE49-F238E27FC236}">
                <a16:creationId xmlns:a16="http://schemas.microsoft.com/office/drawing/2014/main" id="{DFDE5663-AE76-452A-8B92-C472490D5E70}"/>
              </a:ext>
            </a:extLst>
          </p:cNvPr>
          <p:cNvSpPr/>
          <p:nvPr userDrawn="1"/>
        </p:nvSpPr>
        <p:spPr>
          <a:xfrm>
            <a:off x="-1" y="0"/>
            <a:ext cx="976942" cy="1643277"/>
          </a:xfrm>
          <a:custGeom>
            <a:avLst/>
            <a:gdLst>
              <a:gd name="connsiteX0" fmla="*/ 0 w 976942"/>
              <a:gd name="connsiteY0" fmla="*/ 0 h 1643277"/>
              <a:gd name="connsiteX1" fmla="*/ 310607 w 976942"/>
              <a:gd name="connsiteY1" fmla="*/ 0 h 1643277"/>
              <a:gd name="connsiteX2" fmla="*/ 976942 w 976942"/>
              <a:gd name="connsiteY2" fmla="*/ 666335 h 1643277"/>
              <a:gd name="connsiteX3" fmla="*/ 0 w 976942"/>
              <a:gd name="connsiteY3" fmla="*/ 1643277 h 1643277"/>
              <a:gd name="connsiteX4" fmla="*/ 0 w 976942"/>
              <a:gd name="connsiteY4" fmla="*/ 0 h 16432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6942" h="1643277">
                <a:moveTo>
                  <a:pt x="0" y="0"/>
                </a:moveTo>
                <a:lnTo>
                  <a:pt x="310607" y="0"/>
                </a:lnTo>
                <a:lnTo>
                  <a:pt x="976942" y="666335"/>
                </a:lnTo>
                <a:lnTo>
                  <a:pt x="0" y="1643277"/>
                </a:lnTo>
                <a:lnTo>
                  <a:pt x="0" y="0"/>
                </a:lnTo>
                <a:close/>
              </a:path>
            </a:pathLst>
          </a:custGeom>
          <a:solidFill>
            <a:schemeClr val="accent1">
              <a:lumMod val="60000"/>
              <a:lumOff val="40000"/>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s-ES"/>
          </a:p>
        </p:txBody>
      </p:sp>
    </p:spTree>
    <p:extLst>
      <p:ext uri="{BB962C8B-B14F-4D97-AF65-F5344CB8AC3E}">
        <p14:creationId xmlns:p14="http://schemas.microsoft.com/office/powerpoint/2010/main" val="11726123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40000"/>
            <a:lumOff val="60000"/>
            <a:alpha val="9000"/>
          </a:schemeClr>
        </a:solid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ADAE0B78-5344-4A1E-9B6A-87B8703EB9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dirty="0"/>
              <a:t>Haga clic para modificar el estilo de título del patrón</a:t>
            </a:r>
          </a:p>
        </p:txBody>
      </p:sp>
      <p:sp>
        <p:nvSpPr>
          <p:cNvPr id="3" name="Marcador de texto 2">
            <a:extLst>
              <a:ext uri="{FF2B5EF4-FFF2-40B4-BE49-F238E27FC236}">
                <a16:creationId xmlns:a16="http://schemas.microsoft.com/office/drawing/2014/main" id="{73D7D28B-7652-48B0-9A79-8A2BDC891AB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sp>
        <p:nvSpPr>
          <p:cNvPr id="4" name="Marcador de fecha 3">
            <a:extLst>
              <a:ext uri="{FF2B5EF4-FFF2-40B4-BE49-F238E27FC236}">
                <a16:creationId xmlns:a16="http://schemas.microsoft.com/office/drawing/2014/main" id="{B8AE386E-7C23-42CE-882A-5EEDCD8B679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64AA65-01A5-4363-ADD1-28FB24A8FE00}" type="datetimeFigureOut">
              <a:rPr lang="es-ES" smtClean="0"/>
              <a:t>22/06/2021</a:t>
            </a:fld>
            <a:endParaRPr lang="es-ES"/>
          </a:p>
        </p:txBody>
      </p:sp>
      <p:sp>
        <p:nvSpPr>
          <p:cNvPr id="5" name="Marcador de pie de página 4">
            <a:extLst>
              <a:ext uri="{FF2B5EF4-FFF2-40B4-BE49-F238E27FC236}">
                <a16:creationId xmlns:a16="http://schemas.microsoft.com/office/drawing/2014/main" id="{DFBF67D4-0FCF-4D47-8EF4-B1A512DE6DD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BB80FC16-5224-46D4-B0CD-0321F80144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AA08EA-1764-4100-82AF-36FF65A59D36}" type="slidenum">
              <a:rPr lang="es-ES" smtClean="0"/>
              <a:t>‹Nº›</a:t>
            </a:fld>
            <a:endParaRPr lang="es-ES"/>
          </a:p>
        </p:txBody>
      </p:sp>
    </p:spTree>
    <p:extLst>
      <p:ext uri="{BB962C8B-B14F-4D97-AF65-F5344CB8AC3E}">
        <p14:creationId xmlns:p14="http://schemas.microsoft.com/office/powerpoint/2010/main" val="24733036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Arial Narrow" panose="020B060602020203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8.xml"/><Relationship Id="rId4" Type="http://schemas.openxmlformats.org/officeDocument/2006/relationships/image" Target="../media/image9.emf"/></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8.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8.xml"/><Relationship Id="rId1" Type="http://schemas.openxmlformats.org/officeDocument/2006/relationships/vmlDrawing" Target="../drawings/vmlDrawing1.vml"/><Relationship Id="rId6" Type="http://schemas.openxmlformats.org/officeDocument/2006/relationships/image" Target="../media/image15.emf"/><Relationship Id="rId5" Type="http://schemas.openxmlformats.org/officeDocument/2006/relationships/package" Target="../embeddings/Microsoft_Excel_Worksheet.xlsx"/><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6.xml"/><Relationship Id="rId4" Type="http://schemas.openxmlformats.org/officeDocument/2006/relationships/image" Target="../media/image27.jpeg"/></Relationships>
</file>

<file path=ppt/slides/_rels/slide1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29.jpeg"/></Relationships>
</file>

<file path=ppt/slides/_rels/slide13.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image" Target="../media/image30.jpeg"/><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hyperlink" Target="http://www.publicdomainpictures.net/view-image.php?image=158418&amp;picture=&amp;jazyk=ES" TargetMode="External"/></Relationships>
</file>

<file path=ppt/slides/_rels/slide14.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31.jpeg"/><Relationship Id="rId7" Type="http://schemas.openxmlformats.org/officeDocument/2006/relationships/diagramColors" Target="../diagrams/colors3.xml"/><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8.xml"/><Relationship Id="rId4" Type="http://schemas.openxmlformats.org/officeDocument/2006/relationships/image" Target="../media/image34.jpeg"/></Relationships>
</file>

<file path=ppt/slides/_rels/slide16.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35.jpeg"/><Relationship Id="rId7" Type="http://schemas.openxmlformats.org/officeDocument/2006/relationships/image" Target="../media/image39.jpe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38.jpeg"/><Relationship Id="rId5" Type="http://schemas.openxmlformats.org/officeDocument/2006/relationships/image" Target="../media/image37.jpeg"/><Relationship Id="rId10" Type="http://schemas.openxmlformats.org/officeDocument/2006/relationships/image" Target="../media/image42.emf"/><Relationship Id="rId4" Type="http://schemas.openxmlformats.org/officeDocument/2006/relationships/image" Target="../media/image36.jpeg"/><Relationship Id="rId9" Type="http://schemas.openxmlformats.org/officeDocument/2006/relationships/image" Target="../media/image41.png"/></Relationships>
</file>

<file path=ppt/slides/_rels/slide1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5.xml"/><Relationship Id="rId4" Type="http://schemas.openxmlformats.org/officeDocument/2006/relationships/image" Target="../media/image45.png"/></Relationships>
</file>

<file path=ppt/slides/_rels/slide1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image" Target="../media/image29.jpeg"/><Relationship Id="rId5" Type="http://schemas.microsoft.com/office/2007/relationships/hdphoto" Target="../media/hdphoto2.wdp"/><Relationship Id="rId4" Type="http://schemas.openxmlformats.org/officeDocument/2006/relationships/image" Target="../media/image49.png"/></Relationships>
</file>

<file path=ppt/slides/_rels/slide20.xml.rels><?xml version="1.0" encoding="UTF-8" standalone="yes"?>
<Relationships xmlns="http://schemas.openxmlformats.org/package/2006/relationships"><Relationship Id="rId3" Type="http://schemas.openxmlformats.org/officeDocument/2006/relationships/image" Target="../media/image50.jpeg"/><Relationship Id="rId7" Type="http://schemas.openxmlformats.org/officeDocument/2006/relationships/image" Target="../media/image54.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Forma libre: forma 41">
            <a:extLst>
              <a:ext uri="{FF2B5EF4-FFF2-40B4-BE49-F238E27FC236}">
                <a16:creationId xmlns:a16="http://schemas.microsoft.com/office/drawing/2014/main" id="{E57A0F40-AD4F-4C65-ABD4-6A12188CA087}"/>
              </a:ext>
            </a:extLst>
          </p:cNvPr>
          <p:cNvSpPr/>
          <p:nvPr/>
        </p:nvSpPr>
        <p:spPr>
          <a:xfrm rot="20678242">
            <a:off x="9277301" y="-694281"/>
            <a:ext cx="3401222" cy="4968000"/>
          </a:xfrm>
          <a:custGeom>
            <a:avLst/>
            <a:gdLst>
              <a:gd name="connsiteX0" fmla="*/ 1735331 w 3401222"/>
              <a:gd name="connsiteY0" fmla="*/ 4282964 h 5060730"/>
              <a:gd name="connsiteX1" fmla="*/ 2534117 w 3401222"/>
              <a:gd name="connsiteY1" fmla="*/ 4282964 h 5060730"/>
              <a:gd name="connsiteX2" fmla="*/ 2534117 w 3401222"/>
              <a:gd name="connsiteY2" fmla="*/ 5060730 h 5060730"/>
              <a:gd name="connsiteX3" fmla="*/ 1735331 w 3401222"/>
              <a:gd name="connsiteY3" fmla="*/ 5060730 h 5060730"/>
              <a:gd name="connsiteX4" fmla="*/ 2602436 w 3401222"/>
              <a:gd name="connsiteY4" fmla="*/ 3426371 h 5060730"/>
              <a:gd name="connsiteX5" fmla="*/ 3401222 w 3401222"/>
              <a:gd name="connsiteY5" fmla="*/ 3426371 h 5060730"/>
              <a:gd name="connsiteX6" fmla="*/ 3401222 w 3401222"/>
              <a:gd name="connsiteY6" fmla="*/ 4204137 h 5060730"/>
              <a:gd name="connsiteX7" fmla="*/ 2602436 w 3401222"/>
              <a:gd name="connsiteY7" fmla="*/ 4204137 h 5060730"/>
              <a:gd name="connsiteX8" fmla="*/ 1735331 w 3401222"/>
              <a:gd name="connsiteY8" fmla="*/ 3426371 h 5060730"/>
              <a:gd name="connsiteX9" fmla="*/ 2534117 w 3401222"/>
              <a:gd name="connsiteY9" fmla="*/ 3426371 h 5060730"/>
              <a:gd name="connsiteX10" fmla="*/ 2534117 w 3401222"/>
              <a:gd name="connsiteY10" fmla="*/ 4204137 h 5060730"/>
              <a:gd name="connsiteX11" fmla="*/ 1735331 w 3401222"/>
              <a:gd name="connsiteY11" fmla="*/ 4204137 h 5060730"/>
              <a:gd name="connsiteX12" fmla="*/ 2602436 w 3401222"/>
              <a:gd name="connsiteY12" fmla="*/ 2569778 h 5060730"/>
              <a:gd name="connsiteX13" fmla="*/ 3401222 w 3401222"/>
              <a:gd name="connsiteY13" fmla="*/ 2569778 h 5060730"/>
              <a:gd name="connsiteX14" fmla="*/ 3401222 w 3401222"/>
              <a:gd name="connsiteY14" fmla="*/ 3347544 h 5060730"/>
              <a:gd name="connsiteX15" fmla="*/ 2602436 w 3401222"/>
              <a:gd name="connsiteY15" fmla="*/ 3347544 h 5060730"/>
              <a:gd name="connsiteX16" fmla="*/ 1735331 w 3401222"/>
              <a:gd name="connsiteY16" fmla="*/ 2569778 h 5060730"/>
              <a:gd name="connsiteX17" fmla="*/ 2534117 w 3401222"/>
              <a:gd name="connsiteY17" fmla="*/ 2569778 h 5060730"/>
              <a:gd name="connsiteX18" fmla="*/ 2534117 w 3401222"/>
              <a:gd name="connsiteY18" fmla="*/ 3347544 h 5060730"/>
              <a:gd name="connsiteX19" fmla="*/ 1735331 w 3401222"/>
              <a:gd name="connsiteY19" fmla="*/ 3347544 h 5060730"/>
              <a:gd name="connsiteX20" fmla="*/ 857716 w 3401222"/>
              <a:gd name="connsiteY20" fmla="*/ 2569778 h 5060730"/>
              <a:gd name="connsiteX21" fmla="*/ 1656502 w 3401222"/>
              <a:gd name="connsiteY21" fmla="*/ 2569778 h 5060730"/>
              <a:gd name="connsiteX22" fmla="*/ 1656502 w 3401222"/>
              <a:gd name="connsiteY22" fmla="*/ 3347544 h 5060730"/>
              <a:gd name="connsiteX23" fmla="*/ 857716 w 3401222"/>
              <a:gd name="connsiteY23" fmla="*/ 3347544 h 5060730"/>
              <a:gd name="connsiteX24" fmla="*/ 0 w 3401222"/>
              <a:gd name="connsiteY24" fmla="*/ 2569778 h 5060730"/>
              <a:gd name="connsiteX25" fmla="*/ 798786 w 3401222"/>
              <a:gd name="connsiteY25" fmla="*/ 2569778 h 5060730"/>
              <a:gd name="connsiteX26" fmla="*/ 798786 w 3401222"/>
              <a:gd name="connsiteY26" fmla="*/ 3347544 h 5060730"/>
              <a:gd name="connsiteX27" fmla="*/ 0 w 3401222"/>
              <a:gd name="connsiteY27" fmla="*/ 3347544 h 5060730"/>
              <a:gd name="connsiteX28" fmla="*/ 2602436 w 3401222"/>
              <a:gd name="connsiteY28" fmla="*/ 1713185 h 5060730"/>
              <a:gd name="connsiteX29" fmla="*/ 3401222 w 3401222"/>
              <a:gd name="connsiteY29" fmla="*/ 1713185 h 5060730"/>
              <a:gd name="connsiteX30" fmla="*/ 3401222 w 3401222"/>
              <a:gd name="connsiteY30" fmla="*/ 2490951 h 5060730"/>
              <a:gd name="connsiteX31" fmla="*/ 2602436 w 3401222"/>
              <a:gd name="connsiteY31" fmla="*/ 2490951 h 5060730"/>
              <a:gd name="connsiteX32" fmla="*/ 1735331 w 3401222"/>
              <a:gd name="connsiteY32" fmla="*/ 1713185 h 5060730"/>
              <a:gd name="connsiteX33" fmla="*/ 2534117 w 3401222"/>
              <a:gd name="connsiteY33" fmla="*/ 1713185 h 5060730"/>
              <a:gd name="connsiteX34" fmla="*/ 2534117 w 3401222"/>
              <a:gd name="connsiteY34" fmla="*/ 2490951 h 5060730"/>
              <a:gd name="connsiteX35" fmla="*/ 1735331 w 3401222"/>
              <a:gd name="connsiteY35" fmla="*/ 2490951 h 5060730"/>
              <a:gd name="connsiteX36" fmla="*/ 857716 w 3401222"/>
              <a:gd name="connsiteY36" fmla="*/ 1713185 h 5060730"/>
              <a:gd name="connsiteX37" fmla="*/ 1656502 w 3401222"/>
              <a:gd name="connsiteY37" fmla="*/ 1713185 h 5060730"/>
              <a:gd name="connsiteX38" fmla="*/ 1656502 w 3401222"/>
              <a:gd name="connsiteY38" fmla="*/ 2490951 h 5060730"/>
              <a:gd name="connsiteX39" fmla="*/ 857716 w 3401222"/>
              <a:gd name="connsiteY39" fmla="*/ 2490951 h 5060730"/>
              <a:gd name="connsiteX40" fmla="*/ 0 w 3401222"/>
              <a:gd name="connsiteY40" fmla="*/ 1713185 h 5060730"/>
              <a:gd name="connsiteX41" fmla="*/ 798786 w 3401222"/>
              <a:gd name="connsiteY41" fmla="*/ 1713185 h 5060730"/>
              <a:gd name="connsiteX42" fmla="*/ 798786 w 3401222"/>
              <a:gd name="connsiteY42" fmla="*/ 2490951 h 5060730"/>
              <a:gd name="connsiteX43" fmla="*/ 0 w 3401222"/>
              <a:gd name="connsiteY43" fmla="*/ 2490951 h 5060730"/>
              <a:gd name="connsiteX44" fmla="*/ 0 w 3401222"/>
              <a:gd name="connsiteY44" fmla="*/ 856594 h 5060730"/>
              <a:gd name="connsiteX45" fmla="*/ 798786 w 3401222"/>
              <a:gd name="connsiteY45" fmla="*/ 856594 h 5060730"/>
              <a:gd name="connsiteX46" fmla="*/ 798786 w 3401222"/>
              <a:gd name="connsiteY46" fmla="*/ 1634358 h 5060730"/>
              <a:gd name="connsiteX47" fmla="*/ 0 w 3401222"/>
              <a:gd name="connsiteY47" fmla="*/ 1634358 h 5060730"/>
              <a:gd name="connsiteX48" fmla="*/ 2602436 w 3401222"/>
              <a:gd name="connsiteY48" fmla="*/ 856593 h 5060730"/>
              <a:gd name="connsiteX49" fmla="*/ 3401222 w 3401222"/>
              <a:gd name="connsiteY49" fmla="*/ 856593 h 5060730"/>
              <a:gd name="connsiteX50" fmla="*/ 3401222 w 3401222"/>
              <a:gd name="connsiteY50" fmla="*/ 1634358 h 5060730"/>
              <a:gd name="connsiteX51" fmla="*/ 2602436 w 3401222"/>
              <a:gd name="connsiteY51" fmla="*/ 1634358 h 5060730"/>
              <a:gd name="connsiteX52" fmla="*/ 1735331 w 3401222"/>
              <a:gd name="connsiteY52" fmla="*/ 856593 h 5060730"/>
              <a:gd name="connsiteX53" fmla="*/ 2534117 w 3401222"/>
              <a:gd name="connsiteY53" fmla="*/ 856593 h 5060730"/>
              <a:gd name="connsiteX54" fmla="*/ 2534117 w 3401222"/>
              <a:gd name="connsiteY54" fmla="*/ 1634358 h 5060730"/>
              <a:gd name="connsiteX55" fmla="*/ 1735331 w 3401222"/>
              <a:gd name="connsiteY55" fmla="*/ 1634358 h 5060730"/>
              <a:gd name="connsiteX56" fmla="*/ 857716 w 3401222"/>
              <a:gd name="connsiteY56" fmla="*/ 856593 h 5060730"/>
              <a:gd name="connsiteX57" fmla="*/ 1656502 w 3401222"/>
              <a:gd name="connsiteY57" fmla="*/ 856593 h 5060730"/>
              <a:gd name="connsiteX58" fmla="*/ 1656502 w 3401222"/>
              <a:gd name="connsiteY58" fmla="*/ 1634358 h 5060730"/>
              <a:gd name="connsiteX59" fmla="*/ 857716 w 3401222"/>
              <a:gd name="connsiteY59" fmla="*/ 1634358 h 5060730"/>
              <a:gd name="connsiteX60" fmla="*/ 0 w 3401222"/>
              <a:gd name="connsiteY60" fmla="*/ 0 h 5060730"/>
              <a:gd name="connsiteX61" fmla="*/ 798786 w 3401222"/>
              <a:gd name="connsiteY61" fmla="*/ 0 h 5060730"/>
              <a:gd name="connsiteX62" fmla="*/ 798786 w 3401222"/>
              <a:gd name="connsiteY62" fmla="*/ 777767 h 5060730"/>
              <a:gd name="connsiteX63" fmla="*/ 0 w 3401222"/>
              <a:gd name="connsiteY63" fmla="*/ 777767 h 5060730"/>
              <a:gd name="connsiteX64" fmla="*/ 857716 w 3401222"/>
              <a:gd name="connsiteY64" fmla="*/ 0 h 5060730"/>
              <a:gd name="connsiteX65" fmla="*/ 1656502 w 3401222"/>
              <a:gd name="connsiteY65" fmla="*/ 0 h 5060730"/>
              <a:gd name="connsiteX66" fmla="*/ 1656502 w 3401222"/>
              <a:gd name="connsiteY66" fmla="*/ 777767 h 5060730"/>
              <a:gd name="connsiteX67" fmla="*/ 857716 w 3401222"/>
              <a:gd name="connsiteY67" fmla="*/ 777767 h 5060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401222" h="5060730">
                <a:moveTo>
                  <a:pt x="1735331" y="4282964"/>
                </a:moveTo>
                <a:lnTo>
                  <a:pt x="2534117" y="4282964"/>
                </a:lnTo>
                <a:lnTo>
                  <a:pt x="2534117" y="5060730"/>
                </a:lnTo>
                <a:lnTo>
                  <a:pt x="1735331" y="5060730"/>
                </a:lnTo>
                <a:close/>
                <a:moveTo>
                  <a:pt x="2602436" y="3426371"/>
                </a:moveTo>
                <a:lnTo>
                  <a:pt x="3401222" y="3426371"/>
                </a:lnTo>
                <a:lnTo>
                  <a:pt x="3401222" y="4204137"/>
                </a:lnTo>
                <a:lnTo>
                  <a:pt x="2602436" y="4204137"/>
                </a:lnTo>
                <a:close/>
                <a:moveTo>
                  <a:pt x="1735331" y="3426371"/>
                </a:moveTo>
                <a:lnTo>
                  <a:pt x="2534117" y="3426371"/>
                </a:lnTo>
                <a:lnTo>
                  <a:pt x="2534117" y="4204137"/>
                </a:lnTo>
                <a:lnTo>
                  <a:pt x="1735331" y="4204137"/>
                </a:lnTo>
                <a:close/>
                <a:moveTo>
                  <a:pt x="2602436" y="2569778"/>
                </a:moveTo>
                <a:lnTo>
                  <a:pt x="3401222" y="2569778"/>
                </a:lnTo>
                <a:lnTo>
                  <a:pt x="3401222" y="3347544"/>
                </a:lnTo>
                <a:lnTo>
                  <a:pt x="2602436" y="3347544"/>
                </a:lnTo>
                <a:close/>
                <a:moveTo>
                  <a:pt x="1735331" y="2569778"/>
                </a:moveTo>
                <a:lnTo>
                  <a:pt x="2534117" y="2569778"/>
                </a:lnTo>
                <a:lnTo>
                  <a:pt x="2534117" y="3347544"/>
                </a:lnTo>
                <a:lnTo>
                  <a:pt x="1735331" y="3347544"/>
                </a:lnTo>
                <a:close/>
                <a:moveTo>
                  <a:pt x="857716" y="2569778"/>
                </a:moveTo>
                <a:lnTo>
                  <a:pt x="1656502" y="2569778"/>
                </a:lnTo>
                <a:lnTo>
                  <a:pt x="1656502" y="3347544"/>
                </a:lnTo>
                <a:lnTo>
                  <a:pt x="857716" y="3347544"/>
                </a:lnTo>
                <a:close/>
                <a:moveTo>
                  <a:pt x="0" y="2569778"/>
                </a:moveTo>
                <a:lnTo>
                  <a:pt x="798786" y="2569778"/>
                </a:lnTo>
                <a:lnTo>
                  <a:pt x="798786" y="3347544"/>
                </a:lnTo>
                <a:lnTo>
                  <a:pt x="0" y="3347544"/>
                </a:lnTo>
                <a:close/>
                <a:moveTo>
                  <a:pt x="2602436" y="1713185"/>
                </a:moveTo>
                <a:lnTo>
                  <a:pt x="3401222" y="1713185"/>
                </a:lnTo>
                <a:lnTo>
                  <a:pt x="3401222" y="2490951"/>
                </a:lnTo>
                <a:lnTo>
                  <a:pt x="2602436" y="2490951"/>
                </a:lnTo>
                <a:close/>
                <a:moveTo>
                  <a:pt x="1735331" y="1713185"/>
                </a:moveTo>
                <a:lnTo>
                  <a:pt x="2534117" y="1713185"/>
                </a:lnTo>
                <a:lnTo>
                  <a:pt x="2534117" y="2490951"/>
                </a:lnTo>
                <a:lnTo>
                  <a:pt x="1735331" y="2490951"/>
                </a:lnTo>
                <a:close/>
                <a:moveTo>
                  <a:pt x="857716" y="1713185"/>
                </a:moveTo>
                <a:lnTo>
                  <a:pt x="1656502" y="1713185"/>
                </a:lnTo>
                <a:lnTo>
                  <a:pt x="1656502" y="2490951"/>
                </a:lnTo>
                <a:lnTo>
                  <a:pt x="857716" y="2490951"/>
                </a:lnTo>
                <a:close/>
                <a:moveTo>
                  <a:pt x="0" y="1713185"/>
                </a:moveTo>
                <a:lnTo>
                  <a:pt x="798786" y="1713185"/>
                </a:lnTo>
                <a:lnTo>
                  <a:pt x="798786" y="2490951"/>
                </a:lnTo>
                <a:lnTo>
                  <a:pt x="0" y="2490951"/>
                </a:lnTo>
                <a:close/>
                <a:moveTo>
                  <a:pt x="0" y="856594"/>
                </a:moveTo>
                <a:lnTo>
                  <a:pt x="798786" y="856594"/>
                </a:lnTo>
                <a:lnTo>
                  <a:pt x="798786" y="1634358"/>
                </a:lnTo>
                <a:lnTo>
                  <a:pt x="0" y="1634358"/>
                </a:lnTo>
                <a:close/>
                <a:moveTo>
                  <a:pt x="2602436" y="856593"/>
                </a:moveTo>
                <a:lnTo>
                  <a:pt x="3401222" y="856593"/>
                </a:lnTo>
                <a:lnTo>
                  <a:pt x="3401222" y="1634358"/>
                </a:lnTo>
                <a:lnTo>
                  <a:pt x="2602436" y="1634358"/>
                </a:lnTo>
                <a:close/>
                <a:moveTo>
                  <a:pt x="1735331" y="856593"/>
                </a:moveTo>
                <a:lnTo>
                  <a:pt x="2534117" y="856593"/>
                </a:lnTo>
                <a:lnTo>
                  <a:pt x="2534117" y="1634358"/>
                </a:lnTo>
                <a:lnTo>
                  <a:pt x="1735331" y="1634358"/>
                </a:lnTo>
                <a:close/>
                <a:moveTo>
                  <a:pt x="857716" y="856593"/>
                </a:moveTo>
                <a:lnTo>
                  <a:pt x="1656502" y="856593"/>
                </a:lnTo>
                <a:lnTo>
                  <a:pt x="1656502" y="1634358"/>
                </a:lnTo>
                <a:lnTo>
                  <a:pt x="857716" y="1634358"/>
                </a:lnTo>
                <a:close/>
                <a:moveTo>
                  <a:pt x="0" y="0"/>
                </a:moveTo>
                <a:lnTo>
                  <a:pt x="798786" y="0"/>
                </a:lnTo>
                <a:lnTo>
                  <a:pt x="798786" y="777767"/>
                </a:lnTo>
                <a:lnTo>
                  <a:pt x="0" y="777767"/>
                </a:lnTo>
                <a:close/>
                <a:moveTo>
                  <a:pt x="857716" y="0"/>
                </a:moveTo>
                <a:lnTo>
                  <a:pt x="1656502" y="0"/>
                </a:lnTo>
                <a:lnTo>
                  <a:pt x="1656502" y="777767"/>
                </a:lnTo>
                <a:lnTo>
                  <a:pt x="857716" y="777767"/>
                </a:lnTo>
                <a:close/>
              </a:path>
            </a:pathLst>
          </a:custGeom>
          <a:blipFill dpi="0" rotWithShape="0">
            <a:blip r:embed="rId2" cstate="hqprint">
              <a:extLst>
                <a:ext uri="{28A0092B-C50C-407E-A947-70E740481C1C}">
                  <a14:useLocalDpi xmlns:a14="http://schemas.microsoft.com/office/drawing/2010/main"/>
                </a:ext>
              </a:extLst>
            </a:blip>
            <a:srcRect/>
            <a:stretch>
              <a:fillRect t="962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s-ES" dirty="0"/>
          </a:p>
        </p:txBody>
      </p:sp>
      <p:sp>
        <p:nvSpPr>
          <p:cNvPr id="46" name="Triángulo isósceles 45">
            <a:extLst>
              <a:ext uri="{FF2B5EF4-FFF2-40B4-BE49-F238E27FC236}">
                <a16:creationId xmlns:a16="http://schemas.microsoft.com/office/drawing/2014/main" id="{2A413486-DB7B-482A-8300-05C2AFAA253B}"/>
              </a:ext>
            </a:extLst>
          </p:cNvPr>
          <p:cNvSpPr/>
          <p:nvPr/>
        </p:nvSpPr>
        <p:spPr>
          <a:xfrm rot="5400000">
            <a:off x="-234951" y="909186"/>
            <a:ext cx="1491346" cy="1021444"/>
          </a:xfrm>
          <a:prstGeom prst="triangle">
            <a:avLst>
              <a:gd name="adj" fmla="val 50852"/>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8" name="Título 1">
            <a:extLst>
              <a:ext uri="{FF2B5EF4-FFF2-40B4-BE49-F238E27FC236}">
                <a16:creationId xmlns:a16="http://schemas.microsoft.com/office/drawing/2014/main" id="{CC8BB3D9-054F-4847-8A1B-8C952A40F33E}"/>
              </a:ext>
            </a:extLst>
          </p:cNvPr>
          <p:cNvSpPr>
            <a:spLocks noGrp="1"/>
          </p:cNvSpPr>
          <p:nvPr>
            <p:ph type="ctrTitle"/>
          </p:nvPr>
        </p:nvSpPr>
        <p:spPr>
          <a:xfrm>
            <a:off x="431116" y="1897600"/>
            <a:ext cx="9144000" cy="2387600"/>
          </a:xfrm>
        </p:spPr>
        <p:txBody>
          <a:bodyPr anchor="b">
            <a:normAutofit/>
          </a:bodyPr>
          <a:lstStyle>
            <a:lvl1pPr algn="ctr">
              <a:defRPr sz="6000"/>
            </a:lvl1pPr>
          </a:lstStyle>
          <a:p>
            <a:r>
              <a:rPr lang="es-ES" dirty="0">
                <a:cs typeface="Aharoni" panose="02010803020104030203" pitchFamily="2" charset="-79"/>
              </a:rPr>
              <a:t>Incertidumbres en el manejo de indicadores naturales</a:t>
            </a:r>
          </a:p>
        </p:txBody>
      </p:sp>
      <p:sp>
        <p:nvSpPr>
          <p:cNvPr id="49" name="Subtítulo 2">
            <a:extLst>
              <a:ext uri="{FF2B5EF4-FFF2-40B4-BE49-F238E27FC236}">
                <a16:creationId xmlns:a16="http://schemas.microsoft.com/office/drawing/2014/main" id="{3F9ED6BB-3A09-4983-8C8C-9C9F3C36CEFC}"/>
              </a:ext>
            </a:extLst>
          </p:cNvPr>
          <p:cNvSpPr>
            <a:spLocks noGrp="1"/>
          </p:cNvSpPr>
          <p:nvPr>
            <p:ph type="subTitle" idx="1"/>
          </p:nvPr>
        </p:nvSpPr>
        <p:spPr>
          <a:xfrm>
            <a:off x="631372" y="4380317"/>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dirty="0"/>
              <a:t>Concepciones desde el ámbito probabilístico al determinístico</a:t>
            </a:r>
          </a:p>
        </p:txBody>
      </p:sp>
      <p:sp>
        <p:nvSpPr>
          <p:cNvPr id="51" name="Forma libre: forma 50">
            <a:extLst>
              <a:ext uri="{FF2B5EF4-FFF2-40B4-BE49-F238E27FC236}">
                <a16:creationId xmlns:a16="http://schemas.microsoft.com/office/drawing/2014/main" id="{744B1744-1A7B-4CDC-876C-88172EEB61CA}"/>
              </a:ext>
            </a:extLst>
          </p:cNvPr>
          <p:cNvSpPr/>
          <p:nvPr/>
        </p:nvSpPr>
        <p:spPr>
          <a:xfrm>
            <a:off x="0" y="-1"/>
            <a:ext cx="2177143" cy="1348470"/>
          </a:xfrm>
          <a:custGeom>
            <a:avLst/>
            <a:gdLst>
              <a:gd name="connsiteX0" fmla="*/ 0 w 2177143"/>
              <a:gd name="connsiteY0" fmla="*/ 0 h 1348470"/>
              <a:gd name="connsiteX1" fmla="*/ 2177143 w 2177143"/>
              <a:gd name="connsiteY1" fmla="*/ 0 h 1348470"/>
              <a:gd name="connsiteX2" fmla="*/ 1144210 w 2177143"/>
              <a:gd name="connsiteY2" fmla="*/ 1348470 h 1348470"/>
              <a:gd name="connsiteX3" fmla="*/ 0 w 2177143"/>
              <a:gd name="connsiteY3" fmla="*/ 476826 h 1348470"/>
              <a:gd name="connsiteX4" fmla="*/ 0 w 2177143"/>
              <a:gd name="connsiteY4" fmla="*/ 0 h 13484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7143" h="1348470">
                <a:moveTo>
                  <a:pt x="0" y="0"/>
                </a:moveTo>
                <a:lnTo>
                  <a:pt x="2177143" y="0"/>
                </a:lnTo>
                <a:lnTo>
                  <a:pt x="1144210" y="1348470"/>
                </a:lnTo>
                <a:lnTo>
                  <a:pt x="0" y="476826"/>
                </a:lnTo>
                <a:lnTo>
                  <a:pt x="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s-ES"/>
          </a:p>
        </p:txBody>
      </p:sp>
      <p:sp>
        <p:nvSpPr>
          <p:cNvPr id="56" name="Rectángulo 55">
            <a:extLst>
              <a:ext uri="{FF2B5EF4-FFF2-40B4-BE49-F238E27FC236}">
                <a16:creationId xmlns:a16="http://schemas.microsoft.com/office/drawing/2014/main" id="{76ECDA5B-3E19-4D57-B3EE-99C2C513F19B}"/>
              </a:ext>
            </a:extLst>
          </p:cNvPr>
          <p:cNvSpPr/>
          <p:nvPr/>
        </p:nvSpPr>
        <p:spPr>
          <a:xfrm>
            <a:off x="510722" y="4874065"/>
            <a:ext cx="9144000" cy="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7" name="Rectángulo 56">
            <a:extLst>
              <a:ext uri="{FF2B5EF4-FFF2-40B4-BE49-F238E27FC236}">
                <a16:creationId xmlns:a16="http://schemas.microsoft.com/office/drawing/2014/main" id="{304969C7-71FC-416B-8FB3-9461EB1E3177}"/>
              </a:ext>
            </a:extLst>
          </p:cNvPr>
          <p:cNvSpPr/>
          <p:nvPr/>
        </p:nvSpPr>
        <p:spPr>
          <a:xfrm>
            <a:off x="510722" y="2649011"/>
            <a:ext cx="9144000" cy="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59" name="Imagen 58">
            <a:extLst>
              <a:ext uri="{FF2B5EF4-FFF2-40B4-BE49-F238E27FC236}">
                <a16:creationId xmlns:a16="http://schemas.microsoft.com/office/drawing/2014/main" id="{51E6F484-DE39-4F3C-BEBE-E3EC0F7A8B4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981745" y="199299"/>
            <a:ext cx="1060537" cy="1066075"/>
          </a:xfrm>
          <a:prstGeom prst="rect">
            <a:avLst/>
          </a:prstGeom>
        </p:spPr>
      </p:pic>
      <p:pic>
        <p:nvPicPr>
          <p:cNvPr id="65" name="Imagen 64">
            <a:extLst>
              <a:ext uri="{FF2B5EF4-FFF2-40B4-BE49-F238E27FC236}">
                <a16:creationId xmlns:a16="http://schemas.microsoft.com/office/drawing/2014/main" id="{D376F484-7338-42EF-A5B9-4E3D965C08A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flipH="1">
            <a:off x="2192508" y="47203"/>
            <a:ext cx="626891" cy="1262275"/>
          </a:xfrm>
          <a:prstGeom prst="rect">
            <a:avLst/>
          </a:prstGeom>
        </p:spPr>
      </p:pic>
      <p:pic>
        <p:nvPicPr>
          <p:cNvPr id="67" name="Imagen 66">
            <a:extLst>
              <a:ext uri="{FF2B5EF4-FFF2-40B4-BE49-F238E27FC236}">
                <a16:creationId xmlns:a16="http://schemas.microsoft.com/office/drawing/2014/main" id="{35627ABA-98F5-4A70-AE39-F981DA4C9D65}"/>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249432" y="5352146"/>
            <a:ext cx="2167196" cy="1272798"/>
          </a:xfrm>
          <a:prstGeom prst="rect">
            <a:avLst/>
          </a:prstGeom>
        </p:spPr>
      </p:pic>
      <p:sp>
        <p:nvSpPr>
          <p:cNvPr id="12" name="2 Subtítulo">
            <a:extLst>
              <a:ext uri="{FF2B5EF4-FFF2-40B4-BE49-F238E27FC236}">
                <a16:creationId xmlns:a16="http://schemas.microsoft.com/office/drawing/2014/main" id="{5D7DE242-E0A7-47D0-8958-A5284542BF6F}"/>
              </a:ext>
            </a:extLst>
          </p:cNvPr>
          <p:cNvSpPr txBox="1">
            <a:spLocks/>
          </p:cNvSpPr>
          <p:nvPr/>
        </p:nvSpPr>
        <p:spPr>
          <a:xfrm>
            <a:off x="6416981" y="5601308"/>
            <a:ext cx="5775019" cy="1217929"/>
          </a:xfrm>
          <a:prstGeom prst="rect">
            <a:avLst/>
          </a:prstGeom>
        </p:spPr>
        <p:txBody>
          <a:bodyPr vert="horz" lIns="91440" tIns="45720" rIns="91440" bIns="45720" rtlCol="0" anchor="t">
            <a:normAutofit fontScale="77500" lnSpcReduction="20000"/>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marL="0" marR="0" lvl="0" indent="0" algn="ctr" defTabSz="457200" rtl="0" eaLnBrk="1" fontAlgn="auto" latinLnBrk="0" hangingPunct="1">
              <a:lnSpc>
                <a:spcPct val="100000"/>
              </a:lnSpc>
              <a:spcBef>
                <a:spcPts val="1000"/>
              </a:spcBef>
              <a:spcAft>
                <a:spcPts val="0"/>
              </a:spcAft>
              <a:buClr>
                <a:srgbClr val="A53010"/>
              </a:buClr>
              <a:buSzTx/>
              <a:buFont typeface="Wingdings 3" charset="2"/>
              <a:buNone/>
              <a:tabLst/>
              <a:defRPr/>
            </a:pPr>
            <a:r>
              <a:rPr kumimoji="0" lang="es-ES" sz="3300" b="1" i="1" u="sng" strike="noStrike" kern="1200" cap="none" spc="0" normalizeH="0" baseline="0" noProof="0" dirty="0">
                <a:ln>
                  <a:noFill/>
                </a:ln>
                <a:solidFill>
                  <a:prstClr val="black">
                    <a:lumMod val="65000"/>
                    <a:lumOff val="35000"/>
                  </a:prstClr>
                </a:solidFill>
                <a:effectLst/>
                <a:uLnTx/>
                <a:uFillTx/>
                <a:latin typeface="Century Gothic" panose="020B0502020202020204"/>
                <a:ea typeface="+mn-ea"/>
                <a:cs typeface="+mn-cs"/>
              </a:rPr>
              <a:t>Project: </a:t>
            </a:r>
          </a:p>
          <a:p>
            <a:pPr marL="0" marR="0" lvl="0" indent="0" algn="l" defTabSz="457200" rtl="0" eaLnBrk="1" fontAlgn="auto" latinLnBrk="0" hangingPunct="1">
              <a:lnSpc>
                <a:spcPct val="100000"/>
              </a:lnSpc>
              <a:spcBef>
                <a:spcPts val="1000"/>
              </a:spcBef>
              <a:spcAft>
                <a:spcPts val="0"/>
              </a:spcAft>
              <a:buClr>
                <a:srgbClr val="A53010"/>
              </a:buClr>
              <a:buSzTx/>
              <a:buFont typeface="Wingdings 3" charset="2"/>
              <a:buNone/>
              <a:tabLst/>
              <a:defRPr/>
            </a:pPr>
            <a:r>
              <a:rPr kumimoji="0" lang="es-ES" sz="2300" b="1" i="0" u="none" strike="noStrike" kern="1200" cap="none" spc="0" normalizeH="0" baseline="0" noProof="0" dirty="0" err="1">
                <a:ln>
                  <a:noFill/>
                </a:ln>
                <a:solidFill>
                  <a:prstClr val="black">
                    <a:lumMod val="65000"/>
                    <a:lumOff val="35000"/>
                  </a:prstClr>
                </a:solidFill>
                <a:effectLst/>
                <a:uLnTx/>
                <a:uFillTx/>
                <a:latin typeface="Century Gothic" panose="020B0502020202020204"/>
              </a:rPr>
              <a:t>Managing</a:t>
            </a:r>
            <a:r>
              <a:rPr kumimoji="0" lang="es-ES" sz="2300" b="1" i="0" u="none" strike="noStrike" kern="1200" cap="none" spc="0" normalizeH="0" noProof="0" dirty="0">
                <a:ln>
                  <a:noFill/>
                </a:ln>
                <a:solidFill>
                  <a:prstClr val="black">
                    <a:lumMod val="65000"/>
                    <a:lumOff val="35000"/>
                  </a:prstClr>
                </a:solidFill>
                <a:effectLst/>
                <a:uLnTx/>
                <a:uFillTx/>
                <a:latin typeface="Century Gothic" panose="020B0502020202020204"/>
              </a:rPr>
              <a:t> </a:t>
            </a:r>
            <a:r>
              <a:rPr kumimoji="0" lang="es-ES" sz="2300" b="1" i="0" u="none" strike="noStrike" kern="1200" cap="none" spc="0" normalizeH="0" noProof="0" dirty="0" err="1">
                <a:ln>
                  <a:noFill/>
                </a:ln>
                <a:solidFill>
                  <a:prstClr val="black">
                    <a:lumMod val="65000"/>
                    <a:lumOff val="35000"/>
                  </a:prstClr>
                </a:solidFill>
                <a:effectLst/>
                <a:uLnTx/>
                <a:uFillTx/>
                <a:latin typeface="Century Gothic" panose="020B0502020202020204"/>
              </a:rPr>
              <a:t>climate</a:t>
            </a:r>
            <a:r>
              <a:rPr kumimoji="0" lang="es-ES" sz="2300" b="1" i="0" u="none" strike="noStrike" kern="1200" cap="none" spc="0" normalizeH="0" noProof="0" dirty="0">
                <a:ln>
                  <a:noFill/>
                </a:ln>
                <a:solidFill>
                  <a:prstClr val="black">
                    <a:lumMod val="65000"/>
                    <a:lumOff val="35000"/>
                  </a:prstClr>
                </a:solidFill>
                <a:effectLst/>
                <a:uLnTx/>
                <a:uFillTx/>
                <a:latin typeface="Century Gothic" panose="020B0502020202020204"/>
              </a:rPr>
              <a:t> </a:t>
            </a:r>
            <a:r>
              <a:rPr kumimoji="0" lang="es-ES" sz="2300" b="1" i="0" u="none" strike="noStrike" kern="1200" cap="none" spc="0" normalizeH="0" noProof="0" dirty="0" err="1">
                <a:ln>
                  <a:noFill/>
                </a:ln>
                <a:solidFill>
                  <a:prstClr val="black">
                    <a:lumMod val="65000"/>
                    <a:lumOff val="35000"/>
                  </a:prstClr>
                </a:solidFill>
                <a:effectLst/>
                <a:uLnTx/>
                <a:uFillTx/>
                <a:latin typeface="Century Gothic" panose="020B0502020202020204"/>
              </a:rPr>
              <a:t>related</a:t>
            </a:r>
            <a:r>
              <a:rPr kumimoji="0" lang="es-ES" sz="2300" b="1" i="0" u="none" strike="noStrike" kern="1200" cap="none" spc="0" normalizeH="0" noProof="0" dirty="0">
                <a:ln>
                  <a:noFill/>
                </a:ln>
                <a:solidFill>
                  <a:prstClr val="black">
                    <a:lumMod val="65000"/>
                    <a:lumOff val="35000"/>
                  </a:prstClr>
                </a:solidFill>
                <a:effectLst/>
                <a:uLnTx/>
                <a:uFillTx/>
                <a:latin typeface="Century Gothic" panose="020B0502020202020204"/>
              </a:rPr>
              <a:t> </a:t>
            </a:r>
            <a:r>
              <a:rPr kumimoji="0" lang="es-ES" sz="2300" b="1" i="0" u="none" strike="noStrike" kern="1200" cap="none" spc="0" normalizeH="0" noProof="0" dirty="0" err="1">
                <a:ln>
                  <a:noFill/>
                </a:ln>
                <a:solidFill>
                  <a:prstClr val="black">
                    <a:lumMod val="65000"/>
                    <a:lumOff val="35000"/>
                  </a:prstClr>
                </a:solidFill>
                <a:effectLst/>
                <a:uLnTx/>
                <a:uFillTx/>
                <a:latin typeface="Century Gothic" panose="020B0502020202020204"/>
              </a:rPr>
              <a:t>risk</a:t>
            </a:r>
            <a:r>
              <a:rPr kumimoji="0" lang="es-ES" sz="2300" b="1" i="0" u="none" strike="noStrike" kern="1200" cap="none" spc="0" normalizeH="0" noProof="0" dirty="0">
                <a:ln>
                  <a:noFill/>
                </a:ln>
                <a:solidFill>
                  <a:prstClr val="black">
                    <a:lumMod val="65000"/>
                    <a:lumOff val="35000"/>
                  </a:prstClr>
                </a:solidFill>
                <a:effectLst/>
                <a:uLnTx/>
                <a:uFillTx/>
                <a:latin typeface="Century Gothic" panose="020B0502020202020204"/>
              </a:rPr>
              <a:t> in </a:t>
            </a:r>
            <a:r>
              <a:rPr kumimoji="0" lang="es-ES" sz="2300" b="1" i="0" u="none" strike="noStrike" kern="1200" cap="none" spc="0" normalizeH="0" noProof="0" dirty="0" err="1">
                <a:ln>
                  <a:noFill/>
                </a:ln>
                <a:solidFill>
                  <a:prstClr val="black">
                    <a:lumMod val="65000"/>
                    <a:lumOff val="35000"/>
                  </a:prstClr>
                </a:solidFill>
                <a:effectLst/>
                <a:uLnTx/>
                <a:uFillTx/>
                <a:latin typeface="Century Gothic" panose="020B0502020202020204"/>
              </a:rPr>
              <a:t>the</a:t>
            </a:r>
            <a:r>
              <a:rPr kumimoji="0" lang="es-ES" sz="2300" b="1" i="0" u="none" strike="noStrike" kern="1200" cap="none" spc="0" normalizeH="0" noProof="0" dirty="0">
                <a:ln>
                  <a:noFill/>
                </a:ln>
                <a:solidFill>
                  <a:prstClr val="black">
                    <a:lumMod val="65000"/>
                    <a:lumOff val="35000"/>
                  </a:prstClr>
                </a:solidFill>
                <a:effectLst/>
                <a:uLnTx/>
                <a:uFillTx/>
                <a:latin typeface="Century Gothic" panose="020B0502020202020204"/>
              </a:rPr>
              <a:t> Andes </a:t>
            </a:r>
            <a:r>
              <a:rPr kumimoji="0" lang="es-ES" sz="2300" b="1" i="0" u="none" strike="noStrike" kern="1200" cap="none" spc="0" normalizeH="0" noProof="0" dirty="0" err="1">
                <a:ln>
                  <a:noFill/>
                </a:ln>
                <a:solidFill>
                  <a:prstClr val="black">
                    <a:lumMod val="65000"/>
                    <a:lumOff val="35000"/>
                  </a:prstClr>
                </a:solidFill>
                <a:effectLst/>
                <a:uLnTx/>
                <a:uFillTx/>
                <a:latin typeface="Century Gothic" panose="020B0502020202020204"/>
              </a:rPr>
              <a:t>by</a:t>
            </a:r>
            <a:r>
              <a:rPr kumimoji="0" lang="es-ES" sz="2300" b="1" i="0" u="none" strike="noStrike" kern="1200" cap="none" spc="0" normalizeH="0" noProof="0" dirty="0">
                <a:ln>
                  <a:noFill/>
                </a:ln>
                <a:solidFill>
                  <a:prstClr val="black">
                    <a:lumMod val="65000"/>
                    <a:lumOff val="35000"/>
                  </a:prstClr>
                </a:solidFill>
                <a:effectLst/>
                <a:uLnTx/>
                <a:uFillTx/>
                <a:latin typeface="Century Gothic" panose="020B0502020202020204"/>
              </a:rPr>
              <a:t> </a:t>
            </a:r>
            <a:r>
              <a:rPr kumimoji="0" lang="es-ES" sz="2300" b="1" i="0" u="none" strike="noStrike" kern="1200" cap="none" spc="0" normalizeH="0" noProof="0" dirty="0" err="1">
                <a:ln>
                  <a:noFill/>
                </a:ln>
                <a:solidFill>
                  <a:prstClr val="black">
                    <a:lumMod val="65000"/>
                    <a:lumOff val="35000"/>
                  </a:prstClr>
                </a:solidFill>
                <a:effectLst/>
                <a:uLnTx/>
                <a:uFillTx/>
                <a:latin typeface="Century Gothic" panose="020B0502020202020204"/>
              </a:rPr>
              <a:t>integrating</a:t>
            </a:r>
            <a:r>
              <a:rPr kumimoji="0" lang="es-ES" sz="2300" b="1" i="0" u="none" strike="noStrike" kern="1200" cap="none" spc="0" normalizeH="0" noProof="0" dirty="0">
                <a:ln>
                  <a:noFill/>
                </a:ln>
                <a:solidFill>
                  <a:prstClr val="black">
                    <a:lumMod val="65000"/>
                    <a:lumOff val="35000"/>
                  </a:prstClr>
                </a:solidFill>
                <a:effectLst/>
                <a:uLnTx/>
                <a:uFillTx/>
                <a:latin typeface="Century Gothic" panose="020B0502020202020204"/>
              </a:rPr>
              <a:t> local </a:t>
            </a:r>
            <a:r>
              <a:rPr kumimoji="0" lang="es-ES" sz="2300" b="1" i="0" u="none" strike="noStrike" kern="1200" cap="none" spc="0" normalizeH="0" noProof="0" dirty="0" err="1">
                <a:ln>
                  <a:noFill/>
                </a:ln>
                <a:solidFill>
                  <a:prstClr val="black">
                    <a:lumMod val="65000"/>
                    <a:lumOff val="35000"/>
                  </a:prstClr>
                </a:solidFill>
                <a:effectLst/>
                <a:uLnTx/>
                <a:uFillTx/>
                <a:latin typeface="Century Gothic" panose="020B0502020202020204"/>
              </a:rPr>
              <a:t>knowledge</a:t>
            </a:r>
            <a:r>
              <a:rPr kumimoji="0" lang="es-ES" sz="2300" b="1" i="0" u="none" strike="noStrike" kern="1200" cap="none" spc="0" normalizeH="0" noProof="0" dirty="0">
                <a:ln>
                  <a:noFill/>
                </a:ln>
                <a:solidFill>
                  <a:prstClr val="black">
                    <a:lumMod val="65000"/>
                    <a:lumOff val="35000"/>
                  </a:prstClr>
                </a:solidFill>
                <a:effectLst/>
                <a:uLnTx/>
                <a:uFillTx/>
                <a:latin typeface="Century Gothic" panose="020B0502020202020204"/>
              </a:rPr>
              <a:t> and </a:t>
            </a:r>
            <a:r>
              <a:rPr lang="es-ES" sz="2300" b="1" dirty="0">
                <a:solidFill>
                  <a:prstClr val="black">
                    <a:lumMod val="65000"/>
                    <a:lumOff val="35000"/>
                  </a:prstClr>
                </a:solidFill>
                <a:latin typeface="Century Gothic" panose="020B0502020202020204"/>
              </a:rPr>
              <a:t> new </a:t>
            </a:r>
            <a:r>
              <a:rPr lang="es-ES" sz="2300" b="1" dirty="0" err="1">
                <a:solidFill>
                  <a:prstClr val="black">
                    <a:lumMod val="65000"/>
                    <a:lumOff val="35000"/>
                  </a:prstClr>
                </a:solidFill>
                <a:latin typeface="Century Gothic" panose="020B0502020202020204"/>
              </a:rPr>
              <a:t>technical</a:t>
            </a:r>
            <a:r>
              <a:rPr lang="es-ES" sz="2300" b="1" dirty="0">
                <a:solidFill>
                  <a:prstClr val="black">
                    <a:lumMod val="65000"/>
                    <a:lumOff val="35000"/>
                  </a:prstClr>
                </a:solidFill>
                <a:latin typeface="Century Gothic" panose="020B0502020202020204"/>
              </a:rPr>
              <a:t> </a:t>
            </a:r>
            <a:r>
              <a:rPr lang="es-ES" sz="2300" b="1" dirty="0" err="1">
                <a:solidFill>
                  <a:prstClr val="black">
                    <a:lumMod val="65000"/>
                    <a:lumOff val="35000"/>
                  </a:prstClr>
                </a:solidFill>
                <a:latin typeface="Century Gothic" panose="020B0502020202020204"/>
              </a:rPr>
              <a:t>tools</a:t>
            </a:r>
            <a:r>
              <a:rPr lang="es-ES" sz="2300" b="1" dirty="0">
                <a:solidFill>
                  <a:prstClr val="black">
                    <a:lumMod val="65000"/>
                    <a:lumOff val="35000"/>
                  </a:prstClr>
                </a:solidFill>
                <a:latin typeface="Century Gothic" panose="020B0502020202020204"/>
              </a:rPr>
              <a:t>.  </a:t>
            </a:r>
            <a:r>
              <a:rPr kumimoji="0" lang="es-ES" sz="2300" b="1" i="0" u="none" strike="noStrike" kern="1200" cap="none" spc="0" normalizeH="0" baseline="0" noProof="0" dirty="0">
                <a:ln>
                  <a:noFill/>
                </a:ln>
                <a:solidFill>
                  <a:prstClr val="black">
                    <a:lumMod val="65000"/>
                    <a:lumOff val="35000"/>
                  </a:prstClr>
                </a:solidFill>
                <a:effectLst/>
                <a:uLnTx/>
                <a:uFillTx/>
                <a:latin typeface="Century Gothic" panose="020B0502020202020204"/>
              </a:rPr>
              <a:t> </a:t>
            </a:r>
            <a:endParaRPr kumimoji="0" lang="es-ES" sz="2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entury Gothic" panose="020B0502020202020204"/>
            </a:endParaRPr>
          </a:p>
        </p:txBody>
      </p:sp>
      <p:pic>
        <p:nvPicPr>
          <p:cNvPr id="13" name="Imagen 12">
            <a:extLst>
              <a:ext uri="{FF2B5EF4-FFF2-40B4-BE49-F238E27FC236}">
                <a16:creationId xmlns:a16="http://schemas.microsoft.com/office/drawing/2014/main" id="{95A321C2-1F54-4C1F-A81E-FFD30824C3F4}"/>
              </a:ext>
            </a:extLst>
          </p:cNvPr>
          <p:cNvPicPr/>
          <p:nvPr/>
        </p:nvPicPr>
        <p:blipFill>
          <a:blip r:embed="rId6">
            <a:extLst>
              <a:ext uri="{28A0092B-C50C-407E-A947-70E740481C1C}">
                <a14:useLocalDpi xmlns:a14="http://schemas.microsoft.com/office/drawing/2010/main"/>
              </a:ext>
            </a:extLst>
          </a:blip>
          <a:srcRect/>
          <a:stretch>
            <a:fillRect/>
          </a:stretch>
        </p:blipFill>
        <p:spPr bwMode="auto">
          <a:xfrm>
            <a:off x="4926611" y="5880963"/>
            <a:ext cx="1519261" cy="924900"/>
          </a:xfrm>
          <a:prstGeom prst="rect">
            <a:avLst/>
          </a:prstGeom>
          <a:noFill/>
        </p:spPr>
      </p:pic>
    </p:spTree>
    <p:extLst>
      <p:ext uri="{BB962C8B-B14F-4D97-AF65-F5344CB8AC3E}">
        <p14:creationId xmlns:p14="http://schemas.microsoft.com/office/powerpoint/2010/main" val="5480223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B13AD1-6111-48A2-8EAD-F8A802734B1B}"/>
              </a:ext>
            </a:extLst>
          </p:cNvPr>
          <p:cNvSpPr>
            <a:spLocks noGrp="1"/>
          </p:cNvSpPr>
          <p:nvPr>
            <p:ph type="title"/>
          </p:nvPr>
        </p:nvSpPr>
        <p:spPr>
          <a:xfrm>
            <a:off x="913615" y="-196151"/>
            <a:ext cx="10515600" cy="1325563"/>
          </a:xfrm>
        </p:spPr>
        <p:txBody>
          <a:bodyPr/>
          <a:lstStyle/>
          <a:p>
            <a:r>
              <a:rPr lang="es-ES" dirty="0"/>
              <a:t>Introducción</a:t>
            </a:r>
          </a:p>
        </p:txBody>
      </p:sp>
      <p:sp>
        <p:nvSpPr>
          <p:cNvPr id="4" name="Título 1">
            <a:extLst>
              <a:ext uri="{FF2B5EF4-FFF2-40B4-BE49-F238E27FC236}">
                <a16:creationId xmlns:a16="http://schemas.microsoft.com/office/drawing/2014/main" id="{037D453C-1E06-4C46-A237-EE9546E95182}"/>
              </a:ext>
            </a:extLst>
          </p:cNvPr>
          <p:cNvSpPr txBox="1">
            <a:spLocks/>
          </p:cNvSpPr>
          <p:nvPr/>
        </p:nvSpPr>
        <p:spPr>
          <a:xfrm>
            <a:off x="1439553" y="725870"/>
            <a:ext cx="9989662" cy="1007511"/>
          </a:xfrm>
          <a:prstGeom prst="rect">
            <a:avLst/>
          </a:prstGeom>
          <a:solidFill>
            <a:schemeClr val="accent2"/>
          </a:solid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Arial Narrow" panose="020B0606020202030204" pitchFamily="34" charset="0"/>
                <a:ea typeface="+mj-ea"/>
                <a:cs typeface="+mj-cs"/>
              </a:defRPr>
            </a:lvl1pPr>
          </a:lstStyle>
          <a:p>
            <a:r>
              <a:rPr lang="es-ES" sz="3400" dirty="0">
                <a:ln w="0"/>
                <a:solidFill>
                  <a:schemeClr val="bg1">
                    <a:lumMod val="95000"/>
                  </a:schemeClr>
                </a:solidFill>
                <a:effectLst>
                  <a:outerShdw blurRad="38100" dist="19050" dir="2700000" algn="tl" rotWithShape="0">
                    <a:schemeClr val="dk1">
                      <a:alpha val="40000"/>
                    </a:schemeClr>
                  </a:outerShdw>
                </a:effectLst>
              </a:rPr>
              <a:t>Los agricultores del altiplano toman decisiones productivas adaptándose a la realidad siempre variante:</a:t>
            </a:r>
          </a:p>
        </p:txBody>
      </p:sp>
      <p:sp>
        <p:nvSpPr>
          <p:cNvPr id="5" name="AutoShape 4">
            <a:extLst>
              <a:ext uri="{FF2B5EF4-FFF2-40B4-BE49-F238E27FC236}">
                <a16:creationId xmlns:a16="http://schemas.microsoft.com/office/drawing/2014/main" id="{5FB97C58-8192-4D88-91A0-0F9698B10BD0}"/>
              </a:ext>
            </a:extLst>
          </p:cNvPr>
          <p:cNvSpPr>
            <a:spLocks noChangeArrowheads="1"/>
          </p:cNvSpPr>
          <p:nvPr/>
        </p:nvSpPr>
        <p:spPr bwMode="auto">
          <a:xfrm>
            <a:off x="612743" y="1733382"/>
            <a:ext cx="11302738" cy="2829192"/>
          </a:xfrm>
          <a:prstGeom prst="roundRect">
            <a:avLst>
              <a:gd name="adj" fmla="val 16667"/>
            </a:avLst>
          </a:prstGeom>
          <a:noFill/>
          <a:ln w="25400" algn="ctr">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eaLnBrk="0" fontAlgn="base" hangingPunct="0">
              <a:spcBef>
                <a:spcPct val="0"/>
              </a:spcBef>
              <a:spcAft>
                <a:spcPct val="0"/>
              </a:spcAft>
            </a:pPr>
            <a:r>
              <a:rPr lang="es-ES" altLang="es-ES" sz="2400" dirty="0">
                <a:solidFill>
                  <a:srgbClr val="000000"/>
                </a:solidFill>
                <a:latin typeface="Arial" panose="020B0604020202020204" pitchFamily="34" charset="0"/>
              </a:rPr>
              <a:t>La vulnerabilidad previa es incrementada por la poca cantidad y calidad de información disponible que apoye su proceso productivo:</a:t>
            </a:r>
          </a:p>
          <a:p>
            <a:pPr marL="457200" indent="-457200" eaLnBrk="0" fontAlgn="base" hangingPunct="0">
              <a:spcBef>
                <a:spcPct val="0"/>
              </a:spcBef>
              <a:spcAft>
                <a:spcPct val="0"/>
              </a:spcAft>
              <a:buAutoNum type="arabicPeriod"/>
            </a:pPr>
            <a:r>
              <a:rPr lang="es-ES" altLang="es-ES" sz="2400" dirty="0">
                <a:solidFill>
                  <a:srgbClr val="000000"/>
                </a:solidFill>
                <a:latin typeface="Arial" panose="020B0604020202020204" pitchFamily="34" charset="0"/>
              </a:rPr>
              <a:t>No cuentan con pronósticos de corto y/o mediano plazo y los conocimientos locales enfrentan incertidumbres.</a:t>
            </a:r>
          </a:p>
          <a:p>
            <a:pPr marL="457200" indent="-457200" eaLnBrk="0" fontAlgn="base" hangingPunct="0">
              <a:spcBef>
                <a:spcPct val="0"/>
              </a:spcBef>
              <a:spcAft>
                <a:spcPct val="0"/>
              </a:spcAft>
              <a:buAutoNum type="arabicPeriod"/>
            </a:pPr>
            <a:r>
              <a:rPr lang="es-ES" altLang="es-ES" sz="2400" dirty="0">
                <a:solidFill>
                  <a:srgbClr val="000000"/>
                </a:solidFill>
                <a:latin typeface="Arial" panose="020B0604020202020204" pitchFamily="34" charset="0"/>
              </a:rPr>
              <a:t>No tienen protección ni subsidios de mercado.</a:t>
            </a:r>
          </a:p>
          <a:p>
            <a:pPr marL="457200" indent="-457200" eaLnBrk="0" fontAlgn="base" hangingPunct="0">
              <a:spcBef>
                <a:spcPct val="0"/>
              </a:spcBef>
              <a:spcAft>
                <a:spcPct val="0"/>
              </a:spcAft>
              <a:buAutoNum type="arabicPeriod"/>
            </a:pPr>
            <a:r>
              <a:rPr lang="es-ES" altLang="es-ES" sz="2400" dirty="0">
                <a:solidFill>
                  <a:srgbClr val="000000"/>
                </a:solidFill>
                <a:latin typeface="Arial" panose="020B0604020202020204" pitchFamily="34" charset="0"/>
              </a:rPr>
              <a:t>No cuentan con redes de interacción externa a sus sistemas productivos que enlaces su producción con el potencial mercado.</a:t>
            </a:r>
          </a:p>
          <a:p>
            <a:pPr marL="457200" indent="-457200" eaLnBrk="0" fontAlgn="base" hangingPunct="0">
              <a:spcBef>
                <a:spcPct val="0"/>
              </a:spcBef>
              <a:spcAft>
                <a:spcPct val="0"/>
              </a:spcAft>
              <a:buAutoNum type="arabicPeriod"/>
            </a:pPr>
            <a:endParaRPr lang="es-ES" altLang="es-ES" sz="2400" dirty="0">
              <a:solidFill>
                <a:srgbClr val="000000"/>
              </a:solidFill>
              <a:latin typeface="Arial" panose="020B0604020202020204" pitchFamily="34" charset="0"/>
            </a:endParaRPr>
          </a:p>
          <a:p>
            <a:pPr marL="342900" indent="-342900" eaLnBrk="0" fontAlgn="base" hangingPunct="0">
              <a:spcBef>
                <a:spcPct val="0"/>
              </a:spcBef>
              <a:spcAft>
                <a:spcPct val="0"/>
              </a:spcAft>
              <a:buAutoNum type="alphaLcParenR"/>
            </a:pPr>
            <a:endParaRPr lang="es-BO" altLang="es-ES" sz="2400" dirty="0">
              <a:solidFill>
                <a:srgbClr val="000000"/>
              </a:solidFill>
              <a:latin typeface="Arial" panose="020B0604020202020204" pitchFamily="34" charset="0"/>
            </a:endParaRPr>
          </a:p>
        </p:txBody>
      </p:sp>
      <p:sp>
        <p:nvSpPr>
          <p:cNvPr id="6" name="AutoShape 4">
            <a:extLst>
              <a:ext uri="{FF2B5EF4-FFF2-40B4-BE49-F238E27FC236}">
                <a16:creationId xmlns:a16="http://schemas.microsoft.com/office/drawing/2014/main" id="{3528B0A1-6375-46DE-B77D-A79EE09CA6E5}"/>
              </a:ext>
            </a:extLst>
          </p:cNvPr>
          <p:cNvSpPr>
            <a:spLocks noChangeArrowheads="1"/>
          </p:cNvSpPr>
          <p:nvPr/>
        </p:nvSpPr>
        <p:spPr bwMode="auto">
          <a:xfrm>
            <a:off x="612743" y="4901937"/>
            <a:ext cx="11302738" cy="1604129"/>
          </a:xfrm>
          <a:prstGeom prst="roundRect">
            <a:avLst>
              <a:gd name="adj" fmla="val 16667"/>
            </a:avLst>
          </a:prstGeom>
          <a:noFill/>
          <a:ln w="25400" algn="ctr">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algn="just" eaLnBrk="0" fontAlgn="base" hangingPunct="0">
              <a:spcBef>
                <a:spcPct val="0"/>
              </a:spcBef>
              <a:spcAft>
                <a:spcPct val="0"/>
              </a:spcAft>
            </a:pPr>
            <a:r>
              <a:rPr lang="es-ES" altLang="es-ES" sz="2400" dirty="0">
                <a:solidFill>
                  <a:srgbClr val="000000"/>
                </a:solidFill>
                <a:latin typeface="Arial" panose="020B0604020202020204" pitchFamily="34" charset="0"/>
              </a:rPr>
              <a:t>La situación que será descrita refiere a un año con mucha incertidumbre climática, cuyos impactos se potencian con la incertidumbre de mercado, y la decreciente conceptualización probabilística de la variabilidad climática.</a:t>
            </a:r>
          </a:p>
          <a:p>
            <a:pPr marL="457200" indent="-457200" eaLnBrk="0" fontAlgn="base" hangingPunct="0">
              <a:spcBef>
                <a:spcPct val="0"/>
              </a:spcBef>
              <a:spcAft>
                <a:spcPct val="0"/>
              </a:spcAft>
              <a:buAutoNum type="arabicPeriod"/>
            </a:pPr>
            <a:endParaRPr lang="es-ES" altLang="es-ES" sz="2400" dirty="0">
              <a:solidFill>
                <a:srgbClr val="000000"/>
              </a:solidFill>
              <a:latin typeface="Arial" panose="020B0604020202020204" pitchFamily="34" charset="0"/>
            </a:endParaRPr>
          </a:p>
          <a:p>
            <a:pPr marL="342900" indent="-342900" eaLnBrk="0" fontAlgn="base" hangingPunct="0">
              <a:spcBef>
                <a:spcPct val="0"/>
              </a:spcBef>
              <a:spcAft>
                <a:spcPct val="0"/>
              </a:spcAft>
              <a:buAutoNum type="alphaLcParenR"/>
            </a:pPr>
            <a:endParaRPr lang="es-BO" altLang="es-ES" sz="2400" dirty="0">
              <a:solidFill>
                <a:srgbClr val="000000"/>
              </a:solidFill>
              <a:latin typeface="Arial" panose="020B0604020202020204" pitchFamily="34" charset="0"/>
            </a:endParaRPr>
          </a:p>
        </p:txBody>
      </p:sp>
    </p:spTree>
    <p:extLst>
      <p:ext uri="{BB962C8B-B14F-4D97-AF65-F5344CB8AC3E}">
        <p14:creationId xmlns:p14="http://schemas.microsoft.com/office/powerpoint/2010/main" val="2973426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AE34F5B6-B0CC-48DE-8C52-03D1E0255E68}"/>
              </a:ext>
            </a:extLst>
          </p:cNvPr>
          <p:cNvPicPr>
            <a:picLocks noChangeAspect="1"/>
          </p:cNvPicPr>
          <p:nvPr/>
        </p:nvPicPr>
        <p:blipFill>
          <a:blip r:embed="rId2"/>
          <a:stretch>
            <a:fillRect/>
          </a:stretch>
        </p:blipFill>
        <p:spPr>
          <a:xfrm>
            <a:off x="303362" y="3079746"/>
            <a:ext cx="6705600" cy="3147060"/>
          </a:xfrm>
          <a:prstGeom prst="rect">
            <a:avLst/>
          </a:prstGeom>
        </p:spPr>
      </p:pic>
      <p:sp>
        <p:nvSpPr>
          <p:cNvPr id="2" name="Título 1">
            <a:extLst>
              <a:ext uri="{FF2B5EF4-FFF2-40B4-BE49-F238E27FC236}">
                <a16:creationId xmlns:a16="http://schemas.microsoft.com/office/drawing/2014/main" id="{E3AFE792-26C8-4B4B-8D7D-384E49D2F48F}"/>
              </a:ext>
            </a:extLst>
          </p:cNvPr>
          <p:cNvSpPr>
            <a:spLocks noGrp="1"/>
          </p:cNvSpPr>
          <p:nvPr>
            <p:ph type="title"/>
          </p:nvPr>
        </p:nvSpPr>
        <p:spPr>
          <a:xfrm>
            <a:off x="835412" y="1351310"/>
            <a:ext cx="4412863" cy="1600200"/>
          </a:xfrm>
        </p:spPr>
        <p:txBody>
          <a:bodyPr>
            <a:normAutofit fontScale="90000"/>
          </a:bodyPr>
          <a:lstStyle/>
          <a:p>
            <a:r>
              <a:rPr lang="es-ES" dirty="0"/>
              <a:t>Los modelos mostraban mucha incertidumbre en marzo sobre la tipología del año, tendiendo a un año Neutro</a:t>
            </a:r>
          </a:p>
        </p:txBody>
      </p:sp>
      <p:sp>
        <p:nvSpPr>
          <p:cNvPr id="10" name="Título 1">
            <a:extLst>
              <a:ext uri="{FF2B5EF4-FFF2-40B4-BE49-F238E27FC236}">
                <a16:creationId xmlns:a16="http://schemas.microsoft.com/office/drawing/2014/main" id="{1842AD98-92D3-45C0-94F5-88AC1AA6E32D}"/>
              </a:ext>
            </a:extLst>
          </p:cNvPr>
          <p:cNvSpPr txBox="1">
            <a:spLocks/>
          </p:cNvSpPr>
          <p:nvPr/>
        </p:nvSpPr>
        <p:spPr>
          <a:xfrm>
            <a:off x="303362" y="127030"/>
            <a:ext cx="10515600" cy="974696"/>
          </a:xfrm>
          <a:prstGeom prst="rect">
            <a:avLst/>
          </a:prstGeom>
          <a:solidFill>
            <a:schemeClr val="accent1">
              <a:lumMod val="20000"/>
              <a:lumOff val="80000"/>
            </a:schemeClr>
          </a:solidFill>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tx1"/>
                </a:solidFill>
                <a:latin typeface="Arial Narrow" panose="020B0606020202030204" pitchFamily="34" charset="0"/>
                <a:ea typeface="+mj-ea"/>
                <a:cs typeface="+mj-cs"/>
              </a:defRPr>
            </a:lvl1pPr>
          </a:lstStyle>
          <a:p>
            <a:pPr algn="just"/>
            <a:r>
              <a:rPr lang="es-ES" dirty="0"/>
              <a:t>El año 2020-2021, empezó a “observarse” en marzo 2020, tanto por los agricultores como por los monitores globales (ej. CIIFEN)</a:t>
            </a:r>
          </a:p>
        </p:txBody>
      </p:sp>
      <p:pic>
        <p:nvPicPr>
          <p:cNvPr id="6" name="Imagen 5">
            <a:extLst>
              <a:ext uri="{FF2B5EF4-FFF2-40B4-BE49-F238E27FC236}">
                <a16:creationId xmlns:a16="http://schemas.microsoft.com/office/drawing/2014/main" id="{2B4C9641-7459-462F-AC80-B1C793D9B75B}"/>
              </a:ext>
            </a:extLst>
          </p:cNvPr>
          <p:cNvPicPr>
            <a:picLocks noChangeAspect="1"/>
          </p:cNvPicPr>
          <p:nvPr/>
        </p:nvPicPr>
        <p:blipFill>
          <a:blip r:embed="rId3"/>
          <a:stretch>
            <a:fillRect/>
          </a:stretch>
        </p:blipFill>
        <p:spPr>
          <a:xfrm>
            <a:off x="5501439" y="2300067"/>
            <a:ext cx="6172200" cy="3314700"/>
          </a:xfrm>
          <a:prstGeom prst="rect">
            <a:avLst/>
          </a:prstGeom>
        </p:spPr>
      </p:pic>
      <p:sp>
        <p:nvSpPr>
          <p:cNvPr id="13" name="Rectángulo 12">
            <a:extLst>
              <a:ext uri="{FF2B5EF4-FFF2-40B4-BE49-F238E27FC236}">
                <a16:creationId xmlns:a16="http://schemas.microsoft.com/office/drawing/2014/main" id="{A87B1D69-54BF-459C-A90F-A3B962CAD215}"/>
              </a:ext>
            </a:extLst>
          </p:cNvPr>
          <p:cNvSpPr/>
          <p:nvPr/>
        </p:nvSpPr>
        <p:spPr>
          <a:xfrm>
            <a:off x="5611426" y="4774069"/>
            <a:ext cx="5952227" cy="641912"/>
          </a:xfrm>
          <a:prstGeom prst="rect">
            <a:avLst/>
          </a:prstGeom>
          <a:noFill/>
          <a:ln w="444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pic>
        <p:nvPicPr>
          <p:cNvPr id="15" name="Imagen 14">
            <a:extLst>
              <a:ext uri="{FF2B5EF4-FFF2-40B4-BE49-F238E27FC236}">
                <a16:creationId xmlns:a16="http://schemas.microsoft.com/office/drawing/2014/main" id="{A1F44F33-8FF1-44AB-B36A-0DD66538434C}"/>
              </a:ext>
            </a:extLst>
          </p:cNvPr>
          <p:cNvPicPr>
            <a:picLocks noChangeAspect="1"/>
          </p:cNvPicPr>
          <p:nvPr/>
        </p:nvPicPr>
        <p:blipFill>
          <a:blip r:embed="rId4"/>
          <a:stretch>
            <a:fillRect/>
          </a:stretch>
        </p:blipFill>
        <p:spPr>
          <a:xfrm rot="20250436">
            <a:off x="6462478" y="3072018"/>
            <a:ext cx="4526280" cy="2467356"/>
          </a:xfrm>
          <a:prstGeom prst="rect">
            <a:avLst/>
          </a:prstGeom>
        </p:spPr>
      </p:pic>
    </p:spTree>
    <p:extLst>
      <p:ext uri="{BB962C8B-B14F-4D97-AF65-F5344CB8AC3E}">
        <p14:creationId xmlns:p14="http://schemas.microsoft.com/office/powerpoint/2010/main" val="1340523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0E689FF3-6A2B-4DD5-86CE-78421158D05E}"/>
              </a:ext>
            </a:extLst>
          </p:cNvPr>
          <p:cNvPicPr>
            <a:picLocks noChangeAspect="1"/>
          </p:cNvPicPr>
          <p:nvPr/>
        </p:nvPicPr>
        <p:blipFill>
          <a:blip r:embed="rId2"/>
          <a:stretch>
            <a:fillRect/>
          </a:stretch>
        </p:blipFill>
        <p:spPr>
          <a:xfrm>
            <a:off x="4848045" y="381171"/>
            <a:ext cx="6923581" cy="3360420"/>
          </a:xfrm>
          <a:prstGeom prst="rect">
            <a:avLst/>
          </a:prstGeom>
        </p:spPr>
      </p:pic>
      <p:sp>
        <p:nvSpPr>
          <p:cNvPr id="2" name="Título 1">
            <a:extLst>
              <a:ext uri="{FF2B5EF4-FFF2-40B4-BE49-F238E27FC236}">
                <a16:creationId xmlns:a16="http://schemas.microsoft.com/office/drawing/2014/main" id="{E3AFE792-26C8-4B4B-8D7D-384E49D2F48F}"/>
              </a:ext>
            </a:extLst>
          </p:cNvPr>
          <p:cNvSpPr>
            <a:spLocks noGrp="1"/>
          </p:cNvSpPr>
          <p:nvPr>
            <p:ph type="title"/>
          </p:nvPr>
        </p:nvSpPr>
        <p:spPr>
          <a:xfrm>
            <a:off x="1047363" y="143142"/>
            <a:ext cx="5705742" cy="1295400"/>
          </a:xfrm>
        </p:spPr>
        <p:txBody>
          <a:bodyPr>
            <a:normAutofit fontScale="90000"/>
          </a:bodyPr>
          <a:lstStyle/>
          <a:p>
            <a:r>
              <a:rPr lang="es-ES" dirty="0"/>
              <a:t>En mayo y junio, la incertidumbre permaneció a nivel atmosférico y a nivel agricultor.</a:t>
            </a:r>
          </a:p>
        </p:txBody>
      </p:sp>
      <p:sp>
        <p:nvSpPr>
          <p:cNvPr id="11" name="Rectángulo 10">
            <a:extLst>
              <a:ext uri="{FF2B5EF4-FFF2-40B4-BE49-F238E27FC236}">
                <a16:creationId xmlns:a16="http://schemas.microsoft.com/office/drawing/2014/main" id="{276A37DE-529D-44DA-AABF-B96C8E7D76ED}"/>
              </a:ext>
            </a:extLst>
          </p:cNvPr>
          <p:cNvSpPr/>
          <p:nvPr/>
        </p:nvSpPr>
        <p:spPr>
          <a:xfrm>
            <a:off x="5236218" y="3180824"/>
            <a:ext cx="6461201" cy="641912"/>
          </a:xfrm>
          <a:prstGeom prst="rect">
            <a:avLst/>
          </a:prstGeom>
          <a:noFill/>
          <a:ln w="444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pic>
        <p:nvPicPr>
          <p:cNvPr id="3" name="Imagen 2">
            <a:extLst>
              <a:ext uri="{FF2B5EF4-FFF2-40B4-BE49-F238E27FC236}">
                <a16:creationId xmlns:a16="http://schemas.microsoft.com/office/drawing/2014/main" id="{5EFFDA7C-4E02-4999-94E9-7F9F5722B96A}"/>
              </a:ext>
            </a:extLst>
          </p:cNvPr>
          <p:cNvPicPr>
            <a:picLocks noChangeAspect="1"/>
          </p:cNvPicPr>
          <p:nvPr/>
        </p:nvPicPr>
        <p:blipFill>
          <a:blip r:embed="rId3"/>
          <a:stretch>
            <a:fillRect/>
          </a:stretch>
        </p:blipFill>
        <p:spPr>
          <a:xfrm>
            <a:off x="172529" y="1519687"/>
            <a:ext cx="6240025" cy="3360420"/>
          </a:xfrm>
          <a:prstGeom prst="rect">
            <a:avLst/>
          </a:prstGeom>
        </p:spPr>
      </p:pic>
      <p:pic>
        <p:nvPicPr>
          <p:cNvPr id="9" name="Imagen 8">
            <a:extLst>
              <a:ext uri="{FF2B5EF4-FFF2-40B4-BE49-F238E27FC236}">
                <a16:creationId xmlns:a16="http://schemas.microsoft.com/office/drawing/2014/main" id="{43363B9B-3D0B-4975-ACF8-2B1A65D0F3EB}"/>
              </a:ext>
            </a:extLst>
          </p:cNvPr>
          <p:cNvPicPr>
            <a:picLocks noChangeAspect="1"/>
          </p:cNvPicPr>
          <p:nvPr/>
        </p:nvPicPr>
        <p:blipFill>
          <a:blip r:embed="rId4"/>
          <a:stretch>
            <a:fillRect/>
          </a:stretch>
        </p:blipFill>
        <p:spPr>
          <a:xfrm>
            <a:off x="7084846" y="2061381"/>
            <a:ext cx="4877223" cy="2987299"/>
          </a:xfrm>
          <a:prstGeom prst="rect">
            <a:avLst/>
          </a:prstGeom>
        </p:spPr>
      </p:pic>
      <p:pic>
        <p:nvPicPr>
          <p:cNvPr id="8" name="Imagen 7">
            <a:extLst>
              <a:ext uri="{FF2B5EF4-FFF2-40B4-BE49-F238E27FC236}">
                <a16:creationId xmlns:a16="http://schemas.microsoft.com/office/drawing/2014/main" id="{0BD6C4BB-D479-440A-8E83-1084396907E5}"/>
              </a:ext>
            </a:extLst>
          </p:cNvPr>
          <p:cNvPicPr>
            <a:picLocks noChangeAspect="1"/>
          </p:cNvPicPr>
          <p:nvPr/>
        </p:nvPicPr>
        <p:blipFill>
          <a:blip r:embed="rId5"/>
          <a:stretch>
            <a:fillRect/>
          </a:stretch>
        </p:blipFill>
        <p:spPr>
          <a:xfrm>
            <a:off x="3482634" y="1696756"/>
            <a:ext cx="7726680" cy="4251960"/>
          </a:xfrm>
          <a:prstGeom prst="rect">
            <a:avLst/>
          </a:prstGeom>
        </p:spPr>
      </p:pic>
      <p:sp>
        <p:nvSpPr>
          <p:cNvPr id="10" name="Rectángulo 9">
            <a:extLst>
              <a:ext uri="{FF2B5EF4-FFF2-40B4-BE49-F238E27FC236}">
                <a16:creationId xmlns:a16="http://schemas.microsoft.com/office/drawing/2014/main" id="{ACEB6FAB-1B1B-4D5D-BC28-88379496B1DE}"/>
              </a:ext>
            </a:extLst>
          </p:cNvPr>
          <p:cNvSpPr/>
          <p:nvPr/>
        </p:nvSpPr>
        <p:spPr>
          <a:xfrm>
            <a:off x="4155906" y="5147764"/>
            <a:ext cx="7114910" cy="641912"/>
          </a:xfrm>
          <a:prstGeom prst="rect">
            <a:avLst/>
          </a:prstGeom>
          <a:noFill/>
          <a:ln w="444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pic>
        <p:nvPicPr>
          <p:cNvPr id="12" name="Imagen 11">
            <a:extLst>
              <a:ext uri="{FF2B5EF4-FFF2-40B4-BE49-F238E27FC236}">
                <a16:creationId xmlns:a16="http://schemas.microsoft.com/office/drawing/2014/main" id="{1B5CB5CD-2E84-4407-8AB7-FE129B071F6C}"/>
              </a:ext>
            </a:extLst>
          </p:cNvPr>
          <p:cNvPicPr>
            <a:picLocks noChangeAspect="1"/>
          </p:cNvPicPr>
          <p:nvPr/>
        </p:nvPicPr>
        <p:blipFill>
          <a:blip r:embed="rId6"/>
          <a:stretch>
            <a:fillRect/>
          </a:stretch>
        </p:blipFill>
        <p:spPr>
          <a:xfrm>
            <a:off x="0" y="2777927"/>
            <a:ext cx="7368540" cy="3970020"/>
          </a:xfrm>
          <a:prstGeom prst="rect">
            <a:avLst/>
          </a:prstGeom>
        </p:spPr>
      </p:pic>
    </p:spTree>
    <p:extLst>
      <p:ext uri="{BB962C8B-B14F-4D97-AF65-F5344CB8AC3E}">
        <p14:creationId xmlns:p14="http://schemas.microsoft.com/office/powerpoint/2010/main" val="1044392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98DB9202-3DCC-4565-BD7F-10F93A07A041}"/>
              </a:ext>
            </a:extLst>
          </p:cNvPr>
          <p:cNvPicPr>
            <a:picLocks noChangeAspect="1"/>
          </p:cNvPicPr>
          <p:nvPr/>
        </p:nvPicPr>
        <p:blipFill>
          <a:blip r:embed="rId3"/>
          <a:stretch>
            <a:fillRect/>
          </a:stretch>
        </p:blipFill>
        <p:spPr>
          <a:xfrm>
            <a:off x="4518013" y="780608"/>
            <a:ext cx="5692140" cy="2529840"/>
          </a:xfrm>
          <a:prstGeom prst="rect">
            <a:avLst/>
          </a:prstGeom>
        </p:spPr>
      </p:pic>
      <p:pic>
        <p:nvPicPr>
          <p:cNvPr id="3" name="Imagen 2">
            <a:extLst>
              <a:ext uri="{FF2B5EF4-FFF2-40B4-BE49-F238E27FC236}">
                <a16:creationId xmlns:a16="http://schemas.microsoft.com/office/drawing/2014/main" id="{95C7D383-2B03-44E9-97DD-1079B1792D0D}"/>
              </a:ext>
            </a:extLst>
          </p:cNvPr>
          <p:cNvPicPr>
            <a:picLocks noChangeAspect="1"/>
          </p:cNvPicPr>
          <p:nvPr/>
        </p:nvPicPr>
        <p:blipFill>
          <a:blip r:embed="rId4"/>
          <a:stretch>
            <a:fillRect/>
          </a:stretch>
        </p:blipFill>
        <p:spPr>
          <a:xfrm>
            <a:off x="2999376" y="2851832"/>
            <a:ext cx="7802880" cy="3444240"/>
          </a:xfrm>
          <a:prstGeom prst="rect">
            <a:avLst/>
          </a:prstGeom>
        </p:spPr>
      </p:pic>
      <p:sp>
        <p:nvSpPr>
          <p:cNvPr id="2" name="Título 1">
            <a:extLst>
              <a:ext uri="{FF2B5EF4-FFF2-40B4-BE49-F238E27FC236}">
                <a16:creationId xmlns:a16="http://schemas.microsoft.com/office/drawing/2014/main" id="{E3AFE792-26C8-4B4B-8D7D-384E49D2F48F}"/>
              </a:ext>
            </a:extLst>
          </p:cNvPr>
          <p:cNvSpPr>
            <a:spLocks noGrp="1"/>
          </p:cNvSpPr>
          <p:nvPr>
            <p:ph type="title"/>
          </p:nvPr>
        </p:nvSpPr>
        <p:spPr>
          <a:xfrm>
            <a:off x="301658" y="445328"/>
            <a:ext cx="4694237" cy="1600200"/>
          </a:xfrm>
        </p:spPr>
        <p:txBody>
          <a:bodyPr>
            <a:normAutofit fontScale="90000"/>
          </a:bodyPr>
          <a:lstStyle/>
          <a:p>
            <a:r>
              <a:rPr lang="es-ES" dirty="0"/>
              <a:t>Junio mantuvo la incertidumbre a nivel modelos, aunque los indicadores y observaciones mejoraban su precisión de un año “tipo” Niño</a:t>
            </a:r>
          </a:p>
        </p:txBody>
      </p:sp>
      <p:graphicFrame>
        <p:nvGraphicFramePr>
          <p:cNvPr id="10" name="Objeto 9">
            <a:extLst>
              <a:ext uri="{FF2B5EF4-FFF2-40B4-BE49-F238E27FC236}">
                <a16:creationId xmlns:a16="http://schemas.microsoft.com/office/drawing/2014/main" id="{085F2D78-9578-4ED9-96F0-1FE0DE92838D}"/>
              </a:ext>
            </a:extLst>
          </p:cNvPr>
          <p:cNvGraphicFramePr>
            <a:graphicFrameLocks noChangeAspect="1"/>
          </p:cNvGraphicFramePr>
          <p:nvPr/>
        </p:nvGraphicFramePr>
        <p:xfrm>
          <a:off x="911320" y="2325213"/>
          <a:ext cx="1514475" cy="3705225"/>
        </p:xfrm>
        <a:graphic>
          <a:graphicData uri="http://schemas.openxmlformats.org/presentationml/2006/ole">
            <mc:AlternateContent xmlns:mc="http://schemas.openxmlformats.org/markup-compatibility/2006">
              <mc:Choice xmlns:v="urn:schemas-microsoft-com:vml" Requires="v">
                <p:oleObj spid="_x0000_s1026" name="Worksheet" r:id="rId5" imgW="1514415" imgH="3705239" progId="Excel.Sheet.12">
                  <p:embed/>
                </p:oleObj>
              </mc:Choice>
              <mc:Fallback>
                <p:oleObj name="Worksheet" r:id="rId5" imgW="1514415" imgH="3705239" progId="Excel.Sheet.12">
                  <p:embed/>
                  <p:pic>
                    <p:nvPicPr>
                      <p:cNvPr id="10" name="Objeto 9">
                        <a:extLst>
                          <a:ext uri="{FF2B5EF4-FFF2-40B4-BE49-F238E27FC236}">
                            <a16:creationId xmlns:a16="http://schemas.microsoft.com/office/drawing/2014/main" id="{085F2D78-9578-4ED9-96F0-1FE0DE92838D}"/>
                          </a:ext>
                        </a:extLst>
                      </p:cNvPr>
                      <p:cNvPicPr/>
                      <p:nvPr/>
                    </p:nvPicPr>
                    <p:blipFill>
                      <a:blip r:embed="rId6"/>
                      <a:stretch>
                        <a:fillRect/>
                      </a:stretch>
                    </p:blipFill>
                    <p:spPr>
                      <a:xfrm>
                        <a:off x="911320" y="2325213"/>
                        <a:ext cx="1514475" cy="3705225"/>
                      </a:xfrm>
                      <a:prstGeom prst="rect">
                        <a:avLst/>
                      </a:prstGeom>
                    </p:spPr>
                  </p:pic>
                </p:oleObj>
              </mc:Fallback>
            </mc:AlternateContent>
          </a:graphicData>
        </a:graphic>
      </p:graphicFrame>
      <p:sp>
        <p:nvSpPr>
          <p:cNvPr id="8" name="Rectángulo 7">
            <a:extLst>
              <a:ext uri="{FF2B5EF4-FFF2-40B4-BE49-F238E27FC236}">
                <a16:creationId xmlns:a16="http://schemas.microsoft.com/office/drawing/2014/main" id="{E447941F-9651-49D1-A578-4419DC1D1AE8}"/>
              </a:ext>
            </a:extLst>
          </p:cNvPr>
          <p:cNvSpPr/>
          <p:nvPr/>
        </p:nvSpPr>
        <p:spPr>
          <a:xfrm>
            <a:off x="4665768" y="3754418"/>
            <a:ext cx="1515958" cy="1450042"/>
          </a:xfrm>
          <a:prstGeom prst="rect">
            <a:avLst/>
          </a:prstGeom>
          <a:noFill/>
          <a:ln w="444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14" name="Rectángulo 13">
            <a:extLst>
              <a:ext uri="{FF2B5EF4-FFF2-40B4-BE49-F238E27FC236}">
                <a16:creationId xmlns:a16="http://schemas.microsoft.com/office/drawing/2014/main" id="{9120CC3F-147D-4D27-8596-26D2DDC4B76B}"/>
              </a:ext>
            </a:extLst>
          </p:cNvPr>
          <p:cNvSpPr/>
          <p:nvPr/>
        </p:nvSpPr>
        <p:spPr>
          <a:xfrm>
            <a:off x="9861606" y="1947666"/>
            <a:ext cx="2198679" cy="369332"/>
          </a:xfrm>
          <a:prstGeom prst="rect">
            <a:avLst/>
          </a:prstGeom>
        </p:spPr>
        <p:txBody>
          <a:bodyPr wrap="none">
            <a:spAutoFit/>
          </a:bodyPr>
          <a:lstStyle/>
          <a:p>
            <a:r>
              <a:rPr lang="es-BO" dirty="0">
                <a:solidFill>
                  <a:srgbClr val="FF0000"/>
                </a:solidFill>
              </a:rPr>
              <a:t>PP estimada = 259,13</a:t>
            </a:r>
          </a:p>
        </p:txBody>
      </p:sp>
      <p:sp>
        <p:nvSpPr>
          <p:cNvPr id="15" name="Rectángulo 14">
            <a:extLst>
              <a:ext uri="{FF2B5EF4-FFF2-40B4-BE49-F238E27FC236}">
                <a16:creationId xmlns:a16="http://schemas.microsoft.com/office/drawing/2014/main" id="{6A37660D-1989-40D7-B8E9-F34D7DE9E628}"/>
              </a:ext>
            </a:extLst>
          </p:cNvPr>
          <p:cNvSpPr/>
          <p:nvPr/>
        </p:nvSpPr>
        <p:spPr>
          <a:xfrm>
            <a:off x="9854501" y="2325213"/>
            <a:ext cx="2337499" cy="369332"/>
          </a:xfrm>
          <a:prstGeom prst="rect">
            <a:avLst/>
          </a:prstGeom>
        </p:spPr>
        <p:txBody>
          <a:bodyPr wrap="none">
            <a:spAutoFit/>
          </a:bodyPr>
          <a:lstStyle/>
          <a:p>
            <a:r>
              <a:rPr lang="es-BO" b="1" dirty="0">
                <a:solidFill>
                  <a:schemeClr val="tx2"/>
                </a:solidFill>
              </a:rPr>
              <a:t>PP ocurrida =  210 mm</a:t>
            </a:r>
          </a:p>
        </p:txBody>
      </p:sp>
    </p:spTree>
    <p:extLst>
      <p:ext uri="{BB962C8B-B14F-4D97-AF65-F5344CB8AC3E}">
        <p14:creationId xmlns:p14="http://schemas.microsoft.com/office/powerpoint/2010/main" val="805353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4" grpId="0"/>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3C59B922-F306-4387-B4F4-08A817E520B5}"/>
              </a:ext>
            </a:extLst>
          </p:cNvPr>
          <p:cNvPicPr>
            <a:picLocks noChangeAspect="1"/>
          </p:cNvPicPr>
          <p:nvPr/>
        </p:nvPicPr>
        <p:blipFill>
          <a:blip r:embed="rId2"/>
          <a:stretch>
            <a:fillRect/>
          </a:stretch>
        </p:blipFill>
        <p:spPr>
          <a:xfrm>
            <a:off x="6148238" y="1655481"/>
            <a:ext cx="5958840" cy="5052060"/>
          </a:xfrm>
          <a:prstGeom prst="rect">
            <a:avLst/>
          </a:prstGeom>
        </p:spPr>
      </p:pic>
      <p:pic>
        <p:nvPicPr>
          <p:cNvPr id="7" name="Imagen 6">
            <a:extLst>
              <a:ext uri="{FF2B5EF4-FFF2-40B4-BE49-F238E27FC236}">
                <a16:creationId xmlns:a16="http://schemas.microsoft.com/office/drawing/2014/main" id="{6E2B26BB-B192-4B94-BB52-1B46EB65B9E6}"/>
              </a:ext>
            </a:extLst>
          </p:cNvPr>
          <p:cNvPicPr>
            <a:picLocks noChangeAspect="1"/>
          </p:cNvPicPr>
          <p:nvPr/>
        </p:nvPicPr>
        <p:blipFill>
          <a:blip r:embed="rId3"/>
          <a:stretch>
            <a:fillRect/>
          </a:stretch>
        </p:blipFill>
        <p:spPr>
          <a:xfrm>
            <a:off x="188984" y="1655481"/>
            <a:ext cx="5852160" cy="5082540"/>
          </a:xfrm>
          <a:prstGeom prst="rect">
            <a:avLst/>
          </a:prstGeom>
        </p:spPr>
      </p:pic>
      <p:sp>
        <p:nvSpPr>
          <p:cNvPr id="2" name="Título 1">
            <a:extLst>
              <a:ext uri="{FF2B5EF4-FFF2-40B4-BE49-F238E27FC236}">
                <a16:creationId xmlns:a16="http://schemas.microsoft.com/office/drawing/2014/main" id="{E3AFE792-26C8-4B4B-8D7D-384E49D2F48F}"/>
              </a:ext>
            </a:extLst>
          </p:cNvPr>
          <p:cNvSpPr>
            <a:spLocks noGrp="1"/>
          </p:cNvSpPr>
          <p:nvPr>
            <p:ph type="title"/>
          </p:nvPr>
        </p:nvSpPr>
        <p:spPr>
          <a:xfrm>
            <a:off x="1778766" y="221421"/>
            <a:ext cx="8385142" cy="827280"/>
          </a:xfrm>
        </p:spPr>
        <p:txBody>
          <a:bodyPr>
            <a:normAutofit fontScale="90000"/>
          </a:bodyPr>
          <a:lstStyle/>
          <a:p>
            <a:r>
              <a:rPr lang="es-ES" dirty="0"/>
              <a:t>Recién entre Agosto y Septiembre los modelos identifican una mayor tendencia a un año tipo Niña</a:t>
            </a:r>
          </a:p>
        </p:txBody>
      </p:sp>
      <p:sp>
        <p:nvSpPr>
          <p:cNvPr id="8" name="Rectángulo 7">
            <a:extLst>
              <a:ext uri="{FF2B5EF4-FFF2-40B4-BE49-F238E27FC236}">
                <a16:creationId xmlns:a16="http://schemas.microsoft.com/office/drawing/2014/main" id="{E447941F-9651-49D1-A578-4419DC1D1AE8}"/>
              </a:ext>
            </a:extLst>
          </p:cNvPr>
          <p:cNvSpPr/>
          <p:nvPr/>
        </p:nvSpPr>
        <p:spPr>
          <a:xfrm>
            <a:off x="323282" y="5955322"/>
            <a:ext cx="5690658" cy="480647"/>
          </a:xfrm>
          <a:prstGeom prst="rect">
            <a:avLst/>
          </a:prstGeom>
          <a:noFill/>
          <a:ln w="444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12" name="Rectángulo 11">
            <a:extLst>
              <a:ext uri="{FF2B5EF4-FFF2-40B4-BE49-F238E27FC236}">
                <a16:creationId xmlns:a16="http://schemas.microsoft.com/office/drawing/2014/main" id="{7F99E238-1B55-41A9-8A9B-1AD9525CE93B}"/>
              </a:ext>
            </a:extLst>
          </p:cNvPr>
          <p:cNvSpPr/>
          <p:nvPr/>
        </p:nvSpPr>
        <p:spPr>
          <a:xfrm>
            <a:off x="6360676" y="5955323"/>
            <a:ext cx="5590102" cy="480647"/>
          </a:xfrm>
          <a:prstGeom prst="rect">
            <a:avLst/>
          </a:prstGeom>
          <a:noFill/>
          <a:ln w="444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Tree>
    <p:extLst>
      <p:ext uri="{BB962C8B-B14F-4D97-AF65-F5344CB8AC3E}">
        <p14:creationId xmlns:p14="http://schemas.microsoft.com/office/powerpoint/2010/main" val="2434700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B2151E9-DA3C-4A54-BB62-24D4D90CEE01}"/>
              </a:ext>
            </a:extLst>
          </p:cNvPr>
          <p:cNvPicPr>
            <a:picLocks noChangeAspect="1"/>
          </p:cNvPicPr>
          <p:nvPr/>
        </p:nvPicPr>
        <p:blipFill>
          <a:blip r:embed="rId2"/>
          <a:stretch>
            <a:fillRect/>
          </a:stretch>
        </p:blipFill>
        <p:spPr>
          <a:xfrm>
            <a:off x="1954530" y="963930"/>
            <a:ext cx="8282940" cy="4930140"/>
          </a:xfrm>
          <a:prstGeom prst="rect">
            <a:avLst/>
          </a:prstGeom>
        </p:spPr>
      </p:pic>
      <p:sp>
        <p:nvSpPr>
          <p:cNvPr id="2" name="Título 1">
            <a:extLst>
              <a:ext uri="{FF2B5EF4-FFF2-40B4-BE49-F238E27FC236}">
                <a16:creationId xmlns:a16="http://schemas.microsoft.com/office/drawing/2014/main" id="{E3AFE792-26C8-4B4B-8D7D-384E49D2F48F}"/>
              </a:ext>
            </a:extLst>
          </p:cNvPr>
          <p:cNvSpPr>
            <a:spLocks noGrp="1"/>
          </p:cNvSpPr>
          <p:nvPr>
            <p:ph type="title"/>
          </p:nvPr>
        </p:nvSpPr>
        <p:spPr>
          <a:xfrm>
            <a:off x="1778765" y="221421"/>
            <a:ext cx="8830619" cy="827280"/>
          </a:xfrm>
        </p:spPr>
        <p:txBody>
          <a:bodyPr>
            <a:normAutofit fontScale="90000"/>
          </a:bodyPr>
          <a:lstStyle/>
          <a:p>
            <a:r>
              <a:rPr lang="es-ES" dirty="0"/>
              <a:t>Recién entre Agosto y Septiembre los modelos identifican una mayor tendencia a un año tipo Niña</a:t>
            </a:r>
          </a:p>
        </p:txBody>
      </p:sp>
      <p:pic>
        <p:nvPicPr>
          <p:cNvPr id="4" name="Imagen 3">
            <a:extLst>
              <a:ext uri="{FF2B5EF4-FFF2-40B4-BE49-F238E27FC236}">
                <a16:creationId xmlns:a16="http://schemas.microsoft.com/office/drawing/2014/main" id="{291BA04A-3AFD-4350-99F3-B2957CAD6CAF}"/>
              </a:ext>
            </a:extLst>
          </p:cNvPr>
          <p:cNvPicPr>
            <a:picLocks noChangeAspect="1"/>
          </p:cNvPicPr>
          <p:nvPr/>
        </p:nvPicPr>
        <p:blipFill>
          <a:blip r:embed="rId3"/>
          <a:stretch>
            <a:fillRect/>
          </a:stretch>
        </p:blipFill>
        <p:spPr>
          <a:xfrm>
            <a:off x="731520" y="2103120"/>
            <a:ext cx="10728960" cy="4754880"/>
          </a:xfrm>
          <a:prstGeom prst="rect">
            <a:avLst/>
          </a:prstGeom>
        </p:spPr>
      </p:pic>
    </p:spTree>
    <p:extLst>
      <p:ext uri="{BB962C8B-B14F-4D97-AF65-F5344CB8AC3E}">
        <p14:creationId xmlns:p14="http://schemas.microsoft.com/office/powerpoint/2010/main" val="14940350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CECEB319-F840-454E-9B4C-25F8E16FDEBF}"/>
              </a:ext>
            </a:extLst>
          </p:cNvPr>
          <p:cNvPicPr>
            <a:picLocks noChangeAspect="1"/>
          </p:cNvPicPr>
          <p:nvPr/>
        </p:nvPicPr>
        <p:blipFill>
          <a:blip r:embed="rId2"/>
          <a:stretch>
            <a:fillRect/>
          </a:stretch>
        </p:blipFill>
        <p:spPr>
          <a:xfrm>
            <a:off x="514350" y="167640"/>
            <a:ext cx="11010900" cy="6522720"/>
          </a:xfrm>
          <a:prstGeom prst="rect">
            <a:avLst/>
          </a:prstGeom>
        </p:spPr>
      </p:pic>
      <p:sp>
        <p:nvSpPr>
          <p:cNvPr id="3" name="Elipse 2">
            <a:extLst>
              <a:ext uri="{FF2B5EF4-FFF2-40B4-BE49-F238E27FC236}">
                <a16:creationId xmlns:a16="http://schemas.microsoft.com/office/drawing/2014/main" id="{353E391D-77F4-4B87-8696-D6D098EF9B1E}"/>
              </a:ext>
            </a:extLst>
          </p:cNvPr>
          <p:cNvSpPr/>
          <p:nvPr/>
        </p:nvSpPr>
        <p:spPr>
          <a:xfrm rot="20608890">
            <a:off x="3238500" y="4238625"/>
            <a:ext cx="371475" cy="542925"/>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5" name="Elipse 4">
            <a:extLst>
              <a:ext uri="{FF2B5EF4-FFF2-40B4-BE49-F238E27FC236}">
                <a16:creationId xmlns:a16="http://schemas.microsoft.com/office/drawing/2014/main" id="{2987663B-EE68-46A8-8B54-4BC4844EF4A5}"/>
              </a:ext>
            </a:extLst>
          </p:cNvPr>
          <p:cNvSpPr/>
          <p:nvPr/>
        </p:nvSpPr>
        <p:spPr>
          <a:xfrm rot="20608890">
            <a:off x="8744069" y="4251321"/>
            <a:ext cx="302941" cy="399814"/>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Tree>
    <p:extLst>
      <p:ext uri="{BB962C8B-B14F-4D97-AF65-F5344CB8AC3E}">
        <p14:creationId xmlns:p14="http://schemas.microsoft.com/office/powerpoint/2010/main" val="154301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2186C0F8-BC35-46BC-948E-5DD1756C9BDD}"/>
              </a:ext>
            </a:extLst>
          </p:cNvPr>
          <p:cNvPicPr>
            <a:picLocks noChangeAspect="1"/>
          </p:cNvPicPr>
          <p:nvPr/>
        </p:nvPicPr>
        <p:blipFill>
          <a:blip r:embed="rId2"/>
          <a:stretch>
            <a:fillRect/>
          </a:stretch>
        </p:blipFill>
        <p:spPr>
          <a:xfrm>
            <a:off x="1535430" y="1000663"/>
            <a:ext cx="8740140" cy="5601985"/>
          </a:xfrm>
          <a:prstGeom prst="rect">
            <a:avLst/>
          </a:prstGeom>
        </p:spPr>
      </p:pic>
      <p:sp>
        <p:nvSpPr>
          <p:cNvPr id="4" name="Título 1">
            <a:extLst>
              <a:ext uri="{FF2B5EF4-FFF2-40B4-BE49-F238E27FC236}">
                <a16:creationId xmlns:a16="http://schemas.microsoft.com/office/drawing/2014/main" id="{A8EAB430-D906-4A9E-A0B7-046F57F85C8F}"/>
              </a:ext>
            </a:extLst>
          </p:cNvPr>
          <p:cNvSpPr>
            <a:spLocks noGrp="1"/>
          </p:cNvSpPr>
          <p:nvPr>
            <p:ph type="title"/>
          </p:nvPr>
        </p:nvSpPr>
        <p:spPr>
          <a:xfrm>
            <a:off x="1778766" y="221421"/>
            <a:ext cx="8385142" cy="827280"/>
          </a:xfrm>
        </p:spPr>
        <p:txBody>
          <a:bodyPr>
            <a:noAutofit/>
          </a:bodyPr>
          <a:lstStyle/>
          <a:p>
            <a:r>
              <a:rPr lang="es-ES" sz="2800" dirty="0"/>
              <a:t>El comportamiento de los indicadores fue probabilísticamente acertado</a:t>
            </a:r>
          </a:p>
        </p:txBody>
      </p:sp>
    </p:spTree>
    <p:extLst>
      <p:ext uri="{BB962C8B-B14F-4D97-AF65-F5344CB8AC3E}">
        <p14:creationId xmlns:p14="http://schemas.microsoft.com/office/powerpoint/2010/main" val="1867362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93FC39B7-894B-479B-96C3-52BF4796FDE1}"/>
              </a:ext>
            </a:extLst>
          </p:cNvPr>
          <p:cNvPicPr>
            <a:picLocks noChangeAspect="1"/>
          </p:cNvPicPr>
          <p:nvPr/>
        </p:nvPicPr>
        <p:blipFill>
          <a:blip r:embed="rId2"/>
          <a:stretch>
            <a:fillRect/>
          </a:stretch>
        </p:blipFill>
        <p:spPr>
          <a:xfrm>
            <a:off x="152400" y="121920"/>
            <a:ext cx="11887200" cy="6614160"/>
          </a:xfrm>
          <a:prstGeom prst="rect">
            <a:avLst/>
          </a:prstGeom>
        </p:spPr>
      </p:pic>
      <p:sp>
        <p:nvSpPr>
          <p:cNvPr id="5" name="Rectángulo 4">
            <a:extLst>
              <a:ext uri="{FF2B5EF4-FFF2-40B4-BE49-F238E27FC236}">
                <a16:creationId xmlns:a16="http://schemas.microsoft.com/office/drawing/2014/main" id="{C32DD283-9B6D-4C7D-AA91-8F6A45D31C81}"/>
              </a:ext>
            </a:extLst>
          </p:cNvPr>
          <p:cNvSpPr/>
          <p:nvPr/>
        </p:nvSpPr>
        <p:spPr>
          <a:xfrm>
            <a:off x="2420066" y="2250830"/>
            <a:ext cx="820634" cy="609600"/>
          </a:xfrm>
          <a:prstGeom prst="rect">
            <a:avLst/>
          </a:prstGeom>
          <a:noFill/>
          <a:ln w="444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7" name="Rectángulo 6">
            <a:extLst>
              <a:ext uri="{FF2B5EF4-FFF2-40B4-BE49-F238E27FC236}">
                <a16:creationId xmlns:a16="http://schemas.microsoft.com/office/drawing/2014/main" id="{D91817C7-83F0-4DD9-BB5C-01AB22D46C66}"/>
              </a:ext>
            </a:extLst>
          </p:cNvPr>
          <p:cNvSpPr/>
          <p:nvPr/>
        </p:nvSpPr>
        <p:spPr>
          <a:xfrm>
            <a:off x="2420066" y="3997570"/>
            <a:ext cx="820634" cy="609600"/>
          </a:xfrm>
          <a:prstGeom prst="rect">
            <a:avLst/>
          </a:prstGeom>
          <a:noFill/>
          <a:ln w="444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8" name="Rectángulo 7">
            <a:extLst>
              <a:ext uri="{FF2B5EF4-FFF2-40B4-BE49-F238E27FC236}">
                <a16:creationId xmlns:a16="http://schemas.microsoft.com/office/drawing/2014/main" id="{7CC2083C-7CD3-4EB5-883D-86B24DF2547A}"/>
              </a:ext>
            </a:extLst>
          </p:cNvPr>
          <p:cNvSpPr/>
          <p:nvPr/>
        </p:nvSpPr>
        <p:spPr>
          <a:xfrm>
            <a:off x="2420066" y="5861537"/>
            <a:ext cx="820634" cy="609600"/>
          </a:xfrm>
          <a:prstGeom prst="rect">
            <a:avLst/>
          </a:prstGeom>
          <a:noFill/>
          <a:ln w="444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9" name="Rectángulo 8">
            <a:extLst>
              <a:ext uri="{FF2B5EF4-FFF2-40B4-BE49-F238E27FC236}">
                <a16:creationId xmlns:a16="http://schemas.microsoft.com/office/drawing/2014/main" id="{6E4AFC7C-2D7F-40B4-87D5-51A3DF00D437}"/>
              </a:ext>
            </a:extLst>
          </p:cNvPr>
          <p:cNvSpPr/>
          <p:nvPr/>
        </p:nvSpPr>
        <p:spPr>
          <a:xfrm>
            <a:off x="7464650" y="5438187"/>
            <a:ext cx="4536850" cy="1032950"/>
          </a:xfrm>
          <a:prstGeom prst="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Tree>
    <p:extLst>
      <p:ext uri="{BB962C8B-B14F-4D97-AF65-F5344CB8AC3E}">
        <p14:creationId xmlns:p14="http://schemas.microsoft.com/office/powerpoint/2010/main" val="1917616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396CFAEE-E66B-4E89-ACBC-582D1469E9EA}"/>
              </a:ext>
            </a:extLst>
          </p:cNvPr>
          <p:cNvPicPr>
            <a:picLocks noChangeAspect="1"/>
          </p:cNvPicPr>
          <p:nvPr/>
        </p:nvPicPr>
        <p:blipFill>
          <a:blip r:embed="rId2"/>
          <a:stretch>
            <a:fillRect/>
          </a:stretch>
        </p:blipFill>
        <p:spPr>
          <a:xfrm>
            <a:off x="383294" y="2364166"/>
            <a:ext cx="6187440" cy="2842260"/>
          </a:xfrm>
          <a:prstGeom prst="rect">
            <a:avLst/>
          </a:prstGeom>
        </p:spPr>
      </p:pic>
      <p:pic>
        <p:nvPicPr>
          <p:cNvPr id="6" name="Imagen 5">
            <a:extLst>
              <a:ext uri="{FF2B5EF4-FFF2-40B4-BE49-F238E27FC236}">
                <a16:creationId xmlns:a16="http://schemas.microsoft.com/office/drawing/2014/main" id="{FD91FBA4-29C4-43D1-AF08-C7D5F9DD659F}"/>
              </a:ext>
            </a:extLst>
          </p:cNvPr>
          <p:cNvPicPr>
            <a:picLocks noChangeAspect="1"/>
          </p:cNvPicPr>
          <p:nvPr/>
        </p:nvPicPr>
        <p:blipFill>
          <a:blip r:embed="rId3"/>
          <a:stretch>
            <a:fillRect/>
          </a:stretch>
        </p:blipFill>
        <p:spPr>
          <a:xfrm>
            <a:off x="5306305" y="1821951"/>
            <a:ext cx="5897880" cy="2750820"/>
          </a:xfrm>
          <a:prstGeom prst="rect">
            <a:avLst/>
          </a:prstGeom>
        </p:spPr>
      </p:pic>
      <p:sp>
        <p:nvSpPr>
          <p:cNvPr id="2" name="Título 1">
            <a:extLst>
              <a:ext uri="{FF2B5EF4-FFF2-40B4-BE49-F238E27FC236}">
                <a16:creationId xmlns:a16="http://schemas.microsoft.com/office/drawing/2014/main" id="{22794FB4-BD06-4E8A-AAD5-ED21CB6AAFCE}"/>
              </a:ext>
            </a:extLst>
          </p:cNvPr>
          <p:cNvSpPr>
            <a:spLocks noGrp="1"/>
          </p:cNvSpPr>
          <p:nvPr>
            <p:ph type="title"/>
          </p:nvPr>
        </p:nvSpPr>
        <p:spPr/>
        <p:txBody>
          <a:bodyPr>
            <a:normAutofit fontScale="90000"/>
          </a:bodyPr>
          <a:lstStyle/>
          <a:p>
            <a:r>
              <a:rPr lang="es-ES" dirty="0"/>
              <a:t>Las condiciones no se establecieron para “observar” con certeza, especialmente los </a:t>
            </a:r>
            <a:r>
              <a:rPr lang="es-ES" dirty="0" err="1"/>
              <a:t>fitoindicadores</a:t>
            </a:r>
            <a:endParaRPr lang="es-ES" dirty="0"/>
          </a:p>
        </p:txBody>
      </p:sp>
      <p:pic>
        <p:nvPicPr>
          <p:cNvPr id="8" name="Imagen 7">
            <a:extLst>
              <a:ext uri="{FF2B5EF4-FFF2-40B4-BE49-F238E27FC236}">
                <a16:creationId xmlns:a16="http://schemas.microsoft.com/office/drawing/2014/main" id="{C63D6DA2-3625-4B8E-A802-1A518F4E197E}"/>
              </a:ext>
            </a:extLst>
          </p:cNvPr>
          <p:cNvPicPr>
            <a:picLocks noChangeAspect="1"/>
          </p:cNvPicPr>
          <p:nvPr/>
        </p:nvPicPr>
        <p:blipFill>
          <a:blip r:embed="rId4"/>
          <a:stretch>
            <a:fillRect/>
          </a:stretch>
        </p:blipFill>
        <p:spPr>
          <a:xfrm>
            <a:off x="5326380" y="3742055"/>
            <a:ext cx="6027420" cy="2750820"/>
          </a:xfrm>
          <a:prstGeom prst="rect">
            <a:avLst/>
          </a:prstGeom>
        </p:spPr>
      </p:pic>
    </p:spTree>
    <p:extLst>
      <p:ext uri="{BB962C8B-B14F-4D97-AF65-F5344CB8AC3E}">
        <p14:creationId xmlns:p14="http://schemas.microsoft.com/office/powerpoint/2010/main" val="1705033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3">
            <a:extLst>
              <a:ext uri="{FF2B5EF4-FFF2-40B4-BE49-F238E27FC236}">
                <a16:creationId xmlns:a16="http://schemas.microsoft.com/office/drawing/2014/main" id="{DF082657-5D52-407F-A9E1-37B451F2C3D4}"/>
              </a:ext>
            </a:extLst>
          </p:cNvPr>
          <p:cNvSpPr>
            <a:spLocks noGrp="1"/>
          </p:cNvSpPr>
          <p:nvPr>
            <p:ph type="body" sz="half" idx="2"/>
          </p:nvPr>
        </p:nvSpPr>
        <p:spPr>
          <a:xfrm>
            <a:off x="719266" y="1708366"/>
            <a:ext cx="5481061" cy="2112689"/>
          </a:xfrm>
        </p:spPr>
        <p:txBody>
          <a:bodyPr>
            <a:normAutofit lnSpcReduction="10000"/>
          </a:bodyPr>
          <a:lstStyle/>
          <a:p>
            <a:r>
              <a:rPr lang="es-ES" sz="2000" dirty="0">
                <a:solidFill>
                  <a:srgbClr val="222222"/>
                </a:solidFill>
                <a:effectLst/>
                <a:latin typeface="Helvetica" panose="020B0604020202020204" pitchFamily="34" charset="0"/>
                <a:ea typeface="Times New Roman" panose="02020603050405020304" pitchFamily="18" charset="0"/>
              </a:rPr>
              <a:t>La expresión de indicadores biológicos para la presente gestión se retraso en un mes. </a:t>
            </a:r>
          </a:p>
          <a:p>
            <a:r>
              <a:rPr lang="es-CR" sz="2000" dirty="0">
                <a:solidFill>
                  <a:srgbClr val="222222"/>
                </a:solidFill>
                <a:effectLst/>
                <a:latin typeface="Helvetica" panose="020B0604020202020204" pitchFamily="34" charset="0"/>
                <a:ea typeface="Times New Roman" panose="02020603050405020304" pitchFamily="18" charset="0"/>
              </a:rPr>
              <a:t>Las floraciones ocurrieron como se esperaría cuando las </a:t>
            </a:r>
            <a:r>
              <a:rPr lang="es-CR" sz="2000" dirty="0" err="1">
                <a:solidFill>
                  <a:srgbClr val="222222"/>
                </a:solidFill>
                <a:effectLst/>
                <a:latin typeface="Helvetica" panose="020B0604020202020204" pitchFamily="34" charset="0"/>
                <a:ea typeface="Times New Roman" panose="02020603050405020304" pitchFamily="18" charset="0"/>
              </a:rPr>
              <a:t>Tmin</a:t>
            </a:r>
            <a:r>
              <a:rPr lang="es-CR" sz="2000" dirty="0">
                <a:solidFill>
                  <a:srgbClr val="222222"/>
                </a:solidFill>
                <a:effectLst/>
                <a:latin typeface="Helvetica" panose="020B0604020202020204" pitchFamily="34" charset="0"/>
                <a:ea typeface="Times New Roman" panose="02020603050405020304" pitchFamily="18" charset="0"/>
              </a:rPr>
              <a:t> fueron persistentemente alta, pero ocurrió muy tarde en el año (finales septiembre), porque lo que los agricultores no las observaron.</a:t>
            </a:r>
            <a:r>
              <a:rPr lang="es-CR" sz="2000" dirty="0">
                <a:solidFill>
                  <a:srgbClr val="FF0000"/>
                </a:solidFill>
                <a:effectLst/>
                <a:latin typeface="Calibri" panose="020F0502020204030204" pitchFamily="34" charset="0"/>
                <a:ea typeface="Times New Roman" panose="02020603050405020304" pitchFamily="18" charset="0"/>
              </a:rPr>
              <a:t> </a:t>
            </a:r>
            <a:endParaRPr lang="es-ES" sz="1800" dirty="0"/>
          </a:p>
        </p:txBody>
      </p:sp>
      <p:pic>
        <p:nvPicPr>
          <p:cNvPr id="8" name="Imagen 7">
            <a:extLst>
              <a:ext uri="{FF2B5EF4-FFF2-40B4-BE49-F238E27FC236}">
                <a16:creationId xmlns:a16="http://schemas.microsoft.com/office/drawing/2014/main" id="{E8F9A37A-C6BE-4A1E-8713-88EC1823CCF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229746" y="1597823"/>
            <a:ext cx="4021706" cy="2578681"/>
          </a:xfrm>
          <a:prstGeom prst="rect">
            <a:avLst/>
          </a:prstGeom>
        </p:spPr>
      </p:pic>
      <p:sp>
        <p:nvSpPr>
          <p:cNvPr id="5" name="Rectángulo 4">
            <a:extLst>
              <a:ext uri="{FF2B5EF4-FFF2-40B4-BE49-F238E27FC236}">
                <a16:creationId xmlns:a16="http://schemas.microsoft.com/office/drawing/2014/main" id="{FAF37DC1-45C9-4AB9-86A2-8F50DB67B5C2}"/>
              </a:ext>
            </a:extLst>
          </p:cNvPr>
          <p:cNvSpPr/>
          <p:nvPr/>
        </p:nvSpPr>
        <p:spPr>
          <a:xfrm>
            <a:off x="7019632" y="5439556"/>
            <a:ext cx="4828303" cy="646331"/>
          </a:xfrm>
          <a:prstGeom prst="rect">
            <a:avLst/>
          </a:prstGeom>
          <a:solidFill>
            <a:schemeClr val="bg1">
              <a:alpha val="62000"/>
            </a:schemeClr>
          </a:solidFill>
          <a:ln>
            <a:noFill/>
          </a:ln>
        </p:spPr>
        <p:txBody>
          <a:bodyPr wrap="square" lIns="91440" tIns="45720" rIns="91440" bIns="45720">
            <a:spAutoFit/>
          </a:bodyPr>
          <a:lstStyle/>
          <a:p>
            <a:pPr algn="ctr"/>
            <a:r>
              <a:rPr lang="es-ES" i="1" dirty="0">
                <a:ln w="0"/>
                <a:solidFill>
                  <a:schemeClr val="accent1"/>
                </a:solidFill>
                <a:effectLst>
                  <a:outerShdw blurRad="38100" dist="25400" dir="5400000" algn="ctr" rotWithShape="0">
                    <a:srgbClr val="6E747A">
                      <a:alpha val="43000"/>
                    </a:srgbClr>
                  </a:outerShdw>
                </a:effectLst>
                <a:latin typeface="Arial" panose="020B0604020202020204" pitchFamily="34" charset="0"/>
                <a:ea typeface="Calibri" panose="020F0502020204030204" pitchFamily="34" charset="0"/>
                <a:cs typeface="Times New Roman" panose="02020603050405020304" pitchFamily="18" charset="0"/>
              </a:rPr>
              <a:t>La expresión del indicador fue tarde, no se tomo en cuenta el retraso</a:t>
            </a:r>
            <a:endParaRPr lang="es-ES" dirty="0">
              <a:ln w="0"/>
              <a:solidFill>
                <a:schemeClr val="accent1"/>
              </a:solidFill>
              <a:effectLst>
                <a:outerShdw blurRad="38100" dist="25400" dir="5400000" algn="ctr" rotWithShape="0">
                  <a:srgbClr val="6E747A">
                    <a:alpha val="43000"/>
                  </a:srgbClr>
                </a:outerShdw>
              </a:effectLst>
            </a:endParaRPr>
          </a:p>
        </p:txBody>
      </p:sp>
      <p:sp>
        <p:nvSpPr>
          <p:cNvPr id="9" name="Rectángulo 8">
            <a:extLst>
              <a:ext uri="{FF2B5EF4-FFF2-40B4-BE49-F238E27FC236}">
                <a16:creationId xmlns:a16="http://schemas.microsoft.com/office/drawing/2014/main" id="{DBFD4B66-9A1A-4819-B8B4-E82BB611CA55}"/>
              </a:ext>
            </a:extLst>
          </p:cNvPr>
          <p:cNvSpPr/>
          <p:nvPr/>
        </p:nvSpPr>
        <p:spPr>
          <a:xfrm>
            <a:off x="10469723" y="1478479"/>
            <a:ext cx="1540806" cy="646331"/>
          </a:xfrm>
          <a:prstGeom prst="rect">
            <a:avLst/>
          </a:prstGeom>
          <a:noFill/>
        </p:spPr>
        <p:txBody>
          <a:bodyPr wrap="none" lIns="91440" tIns="45720" rIns="91440" bIns="45720">
            <a:spAutoFit/>
          </a:bodyPr>
          <a:lstStyle/>
          <a:p>
            <a:pPr algn="ctr"/>
            <a:r>
              <a:rPr lang="es-ES" sz="36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Y Que?</a:t>
            </a:r>
          </a:p>
        </p:txBody>
      </p:sp>
      <p:sp>
        <p:nvSpPr>
          <p:cNvPr id="6" name="CuadroTexto 5">
            <a:extLst>
              <a:ext uri="{FF2B5EF4-FFF2-40B4-BE49-F238E27FC236}">
                <a16:creationId xmlns:a16="http://schemas.microsoft.com/office/drawing/2014/main" id="{A66E37F0-0E6D-4EDF-8A21-DD4162A9C5A2}"/>
              </a:ext>
            </a:extLst>
          </p:cNvPr>
          <p:cNvSpPr txBox="1"/>
          <p:nvPr/>
        </p:nvSpPr>
        <p:spPr>
          <a:xfrm>
            <a:off x="6629399" y="4129125"/>
            <a:ext cx="5481061" cy="1070486"/>
          </a:xfrm>
          <a:prstGeom prst="rect">
            <a:avLst/>
          </a:prstGeom>
          <a:solidFill>
            <a:schemeClr val="bg2"/>
          </a:solidFill>
        </p:spPr>
        <p:txBody>
          <a:bodyPr wrap="square">
            <a:spAutoFit/>
          </a:bodyPr>
          <a:lstStyle/>
          <a:p>
            <a:pPr algn="just">
              <a:lnSpc>
                <a:spcPct val="107000"/>
              </a:lnSpc>
              <a:spcAft>
                <a:spcPts val="800"/>
              </a:spcAft>
            </a:pPr>
            <a:r>
              <a:rPr lang="es-ES" sz="1200" i="1" dirty="0">
                <a:effectLst/>
                <a:latin typeface="Arial" panose="020B0604020202020204" pitchFamily="34" charset="0"/>
                <a:ea typeface="Calibri" panose="020F0502020204030204" pitchFamily="34" charset="0"/>
                <a:cs typeface="Times New Roman" panose="02020603050405020304" pitchFamily="18" charset="0"/>
              </a:rPr>
              <a:t>A finales de septiembre, la </a:t>
            </a:r>
            <a:r>
              <a:rPr lang="es-ES" sz="1200" i="1" dirty="0" err="1">
                <a:latin typeface="Arial" panose="020B0604020202020204" pitchFamily="34" charset="0"/>
                <a:ea typeface="Calibri" panose="020F0502020204030204" pitchFamily="34" charset="0"/>
                <a:cs typeface="Times New Roman" panose="02020603050405020304" pitchFamily="18" charset="0"/>
              </a:rPr>
              <a:t>T</a:t>
            </a:r>
            <a:r>
              <a:rPr lang="es-ES" sz="1200" i="1" dirty="0" err="1">
                <a:effectLst/>
                <a:latin typeface="Arial" panose="020B0604020202020204" pitchFamily="34" charset="0"/>
                <a:ea typeface="Calibri" panose="020F0502020204030204" pitchFamily="34" charset="0"/>
                <a:cs typeface="Times New Roman" panose="02020603050405020304" pitchFamily="18" charset="0"/>
              </a:rPr>
              <a:t>hola</a:t>
            </a:r>
            <a:r>
              <a:rPr lang="es-ES" sz="1200" i="1" dirty="0">
                <a:effectLst/>
                <a:latin typeface="Arial" panose="020B0604020202020204" pitchFamily="34" charset="0"/>
                <a:ea typeface="Calibri" panose="020F0502020204030204" pitchFamily="34" charset="0"/>
                <a:cs typeface="Times New Roman" panose="02020603050405020304" pitchFamily="18" charset="0"/>
              </a:rPr>
              <a:t> estaba en plena floración, pero ese día, llovió. Cuando llueve en plena floración de la tola es un indicador de helada, ese mes llovió dos veces con un intervalo de una semana, esto confirma que no se debe hacer una siembra temprana. Por qué puede haber heladas al inicio.</a:t>
            </a:r>
            <a:endParaRPr lang="es-ES" sz="1100" i="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Título 1">
            <a:extLst>
              <a:ext uri="{FF2B5EF4-FFF2-40B4-BE49-F238E27FC236}">
                <a16:creationId xmlns:a16="http://schemas.microsoft.com/office/drawing/2014/main" id="{0043CED0-A011-4559-BD79-F3C38AE1EB48}"/>
              </a:ext>
            </a:extLst>
          </p:cNvPr>
          <p:cNvSpPr txBox="1">
            <a:spLocks/>
          </p:cNvSpPr>
          <p:nvPr/>
        </p:nvSpPr>
        <p:spPr>
          <a:xfrm>
            <a:off x="724527" y="139979"/>
            <a:ext cx="10515600" cy="1217900"/>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3200" kern="1200">
                <a:solidFill>
                  <a:schemeClr val="tx1"/>
                </a:solidFill>
                <a:latin typeface="Arial Narrow" panose="020B0606020202030204" pitchFamily="34" charset="0"/>
                <a:ea typeface="+mj-ea"/>
                <a:cs typeface="+mj-cs"/>
              </a:defRPr>
            </a:lvl1pPr>
          </a:lstStyle>
          <a:p>
            <a:r>
              <a:rPr lang="es-ES" sz="3600" dirty="0"/>
              <a:t>Las observaciones de indicadores mostraron Incertidumbre? </a:t>
            </a:r>
          </a:p>
        </p:txBody>
      </p:sp>
      <p:grpSp>
        <p:nvGrpSpPr>
          <p:cNvPr id="2" name="Grupo 1">
            <a:extLst>
              <a:ext uri="{FF2B5EF4-FFF2-40B4-BE49-F238E27FC236}">
                <a16:creationId xmlns:a16="http://schemas.microsoft.com/office/drawing/2014/main" id="{ACA099A6-278F-4F07-97A1-E749F789A05C}"/>
              </a:ext>
            </a:extLst>
          </p:cNvPr>
          <p:cNvGrpSpPr/>
          <p:nvPr/>
        </p:nvGrpSpPr>
        <p:grpSpPr>
          <a:xfrm>
            <a:off x="153724" y="3688773"/>
            <a:ext cx="6475675" cy="3141419"/>
            <a:chOff x="153724" y="3688773"/>
            <a:chExt cx="6475675" cy="3141419"/>
          </a:xfrm>
        </p:grpSpPr>
        <p:pic>
          <p:nvPicPr>
            <p:cNvPr id="10" name="Imagen 9">
              <a:extLst>
                <a:ext uri="{FF2B5EF4-FFF2-40B4-BE49-F238E27FC236}">
                  <a16:creationId xmlns:a16="http://schemas.microsoft.com/office/drawing/2014/main" id="{99261EA2-FCD6-462B-A77E-95565F7B3626}"/>
                </a:ext>
              </a:extLst>
            </p:cNvPr>
            <p:cNvPicPr/>
            <p:nvPr/>
          </p:nvPicPr>
          <p:blipFill rotWithShape="1">
            <a:blip r:embed="rId4" cstate="hqprint">
              <a:extLst>
                <a:ext uri="{28A0092B-C50C-407E-A947-70E740481C1C}">
                  <a14:useLocalDpi xmlns:a14="http://schemas.microsoft.com/office/drawing/2010/main"/>
                </a:ext>
              </a:extLst>
            </a:blip>
            <a:srcRect l="-1"/>
            <a:stretch/>
          </p:blipFill>
          <p:spPr bwMode="auto">
            <a:xfrm>
              <a:off x="153724" y="3688773"/>
              <a:ext cx="6475675" cy="3141419"/>
            </a:xfrm>
            <a:prstGeom prst="rect">
              <a:avLst/>
            </a:prstGeom>
            <a:noFill/>
          </p:spPr>
        </p:pic>
        <p:sp>
          <p:nvSpPr>
            <p:cNvPr id="7" name="Elipse 6">
              <a:extLst>
                <a:ext uri="{FF2B5EF4-FFF2-40B4-BE49-F238E27FC236}">
                  <a16:creationId xmlns:a16="http://schemas.microsoft.com/office/drawing/2014/main" id="{A75A2A82-5A8C-4C0D-A20D-3D22B92167F8}"/>
                </a:ext>
              </a:extLst>
            </p:cNvPr>
            <p:cNvSpPr/>
            <p:nvPr/>
          </p:nvSpPr>
          <p:spPr>
            <a:xfrm>
              <a:off x="1399322" y="6070101"/>
              <a:ext cx="311720" cy="41881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Elipse 10">
              <a:extLst>
                <a:ext uri="{FF2B5EF4-FFF2-40B4-BE49-F238E27FC236}">
                  <a16:creationId xmlns:a16="http://schemas.microsoft.com/office/drawing/2014/main" id="{20B67D4B-94B4-4CB7-A272-40D721087C80}"/>
                </a:ext>
              </a:extLst>
            </p:cNvPr>
            <p:cNvSpPr/>
            <p:nvPr/>
          </p:nvSpPr>
          <p:spPr>
            <a:xfrm>
              <a:off x="2234051" y="6070101"/>
              <a:ext cx="311720" cy="41881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Flecha: a la derecha 15">
              <a:extLst>
                <a:ext uri="{FF2B5EF4-FFF2-40B4-BE49-F238E27FC236}">
                  <a16:creationId xmlns:a16="http://schemas.microsoft.com/office/drawing/2014/main" id="{66D6B6C7-0707-4C02-9378-87D7FB5B7A9B}"/>
                </a:ext>
              </a:extLst>
            </p:cNvPr>
            <p:cNvSpPr/>
            <p:nvPr/>
          </p:nvSpPr>
          <p:spPr>
            <a:xfrm>
              <a:off x="1571625" y="6513780"/>
              <a:ext cx="733425" cy="1457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Tree>
    <p:extLst>
      <p:ext uri="{BB962C8B-B14F-4D97-AF65-F5344CB8AC3E}">
        <p14:creationId xmlns:p14="http://schemas.microsoft.com/office/powerpoint/2010/main" val="547402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barn(inVertical)">
                                      <p:cBhvr>
                                        <p:cTn id="10" dur="500"/>
                                        <p:tgtEl>
                                          <p:spTgt spid="4">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arn(inVertical)">
                                      <p:cBhvr>
                                        <p:cTn id="13" dur="500"/>
                                        <p:tgtEl>
                                          <p:spTgt spid="8"/>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inVertical)">
                                      <p:cBhvr>
                                        <p:cTn id="16" dur="500"/>
                                        <p:tgtEl>
                                          <p:spTgt spid="5"/>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arn(inVertical)">
                                      <p:cBhvr>
                                        <p:cTn id="19" dur="500"/>
                                        <p:tgtEl>
                                          <p:spTgt spid="6"/>
                                        </p:tgtEl>
                                      </p:cBhvr>
                                    </p:animEffect>
                                  </p:childTnLst>
                                </p:cTn>
                              </p:par>
                              <p:par>
                                <p:cTn id="20" presetID="16" presetClass="entr" presetSubtype="21"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barn(inVertical)">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5" grpId="0" animBg="1"/>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Marcador de contenido 4">
            <a:extLst>
              <a:ext uri="{FF2B5EF4-FFF2-40B4-BE49-F238E27FC236}">
                <a16:creationId xmlns:a16="http://schemas.microsoft.com/office/drawing/2014/main" id="{10DC6C38-0B2E-44B8-92A0-94C9A2E3F23A}"/>
              </a:ext>
            </a:extLst>
          </p:cNvPr>
          <p:cNvGraphicFramePr>
            <a:graphicFrameLocks noGrp="1"/>
          </p:cNvGraphicFramePr>
          <p:nvPr>
            <p:ph idx="1"/>
            <p:extLst>
              <p:ext uri="{D42A27DB-BD31-4B8C-83A1-F6EECF244321}">
                <p14:modId xmlns:p14="http://schemas.microsoft.com/office/powerpoint/2010/main" val="289365821"/>
              </p:ext>
            </p:extLst>
          </p:nvPr>
        </p:nvGraphicFramePr>
        <p:xfrm>
          <a:off x="1342778" y="421558"/>
          <a:ext cx="10546771" cy="50960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Marcador de texto 3">
            <a:extLst>
              <a:ext uri="{FF2B5EF4-FFF2-40B4-BE49-F238E27FC236}">
                <a16:creationId xmlns:a16="http://schemas.microsoft.com/office/drawing/2014/main" id="{9433DCF8-2945-41A2-AF90-DE1D6C907310}"/>
              </a:ext>
            </a:extLst>
          </p:cNvPr>
          <p:cNvSpPr>
            <a:spLocks noGrp="1"/>
          </p:cNvSpPr>
          <p:nvPr>
            <p:ph type="body" sz="half" idx="2"/>
          </p:nvPr>
        </p:nvSpPr>
        <p:spPr>
          <a:xfrm>
            <a:off x="153576" y="4574962"/>
            <a:ext cx="2378404" cy="2113824"/>
          </a:xfrm>
          <a:solidFill>
            <a:schemeClr val="accent5">
              <a:lumMod val="20000"/>
              <a:lumOff val="80000"/>
            </a:schemeClr>
          </a:solidFill>
        </p:spPr>
        <p:txBody>
          <a:bodyPr>
            <a:normAutofit fontScale="85000" lnSpcReduction="20000"/>
          </a:bodyPr>
          <a:lstStyle/>
          <a:p>
            <a:pPr algn="ctr"/>
            <a:r>
              <a:rPr lang="es-ES" dirty="0">
                <a:effectLst>
                  <a:outerShdw blurRad="38100" dist="38100" dir="2700000" algn="tl">
                    <a:srgbClr val="000000">
                      <a:alpha val="43137"/>
                    </a:srgbClr>
                  </a:outerShdw>
                </a:effectLst>
              </a:rPr>
              <a:t>Pronostico</a:t>
            </a:r>
          </a:p>
          <a:p>
            <a:r>
              <a:rPr lang="es-ES" dirty="0"/>
              <a:t>Lluvias tardías y poca cantidad</a:t>
            </a:r>
          </a:p>
          <a:p>
            <a:r>
              <a:rPr lang="es-ES" dirty="0"/>
              <a:t>Siembra 2da y 3ra época</a:t>
            </a:r>
          </a:p>
          <a:p>
            <a:r>
              <a:rPr lang="es-ES" dirty="0"/>
              <a:t>Recomienda lugares bajos</a:t>
            </a:r>
          </a:p>
          <a:p>
            <a:r>
              <a:rPr lang="es-ES" dirty="0"/>
              <a:t>Habrá posiblemente heladas</a:t>
            </a:r>
          </a:p>
          <a:p>
            <a:r>
              <a:rPr lang="es-ES" dirty="0"/>
              <a:t>Baja producción.</a:t>
            </a:r>
          </a:p>
          <a:p>
            <a:r>
              <a:rPr lang="es-ES" dirty="0"/>
              <a:t>Hay confusión en algunas lecturas</a:t>
            </a:r>
          </a:p>
          <a:p>
            <a:endParaRPr lang="es-ES" dirty="0"/>
          </a:p>
        </p:txBody>
      </p:sp>
      <p:sp>
        <p:nvSpPr>
          <p:cNvPr id="2" name="Título 1">
            <a:extLst>
              <a:ext uri="{FF2B5EF4-FFF2-40B4-BE49-F238E27FC236}">
                <a16:creationId xmlns:a16="http://schemas.microsoft.com/office/drawing/2014/main" id="{D8A6A5EB-824F-4E6F-8986-A54F8B85FB9C}"/>
              </a:ext>
            </a:extLst>
          </p:cNvPr>
          <p:cNvSpPr>
            <a:spLocks noGrp="1"/>
          </p:cNvSpPr>
          <p:nvPr>
            <p:ph type="title"/>
          </p:nvPr>
        </p:nvSpPr>
        <p:spPr>
          <a:xfrm>
            <a:off x="918446" y="-378542"/>
            <a:ext cx="5358529" cy="1388192"/>
          </a:xfrm>
        </p:spPr>
        <p:txBody>
          <a:bodyPr/>
          <a:lstStyle/>
          <a:p>
            <a:r>
              <a:rPr lang="es-ES" dirty="0"/>
              <a:t>Decisión para producción de papa</a:t>
            </a:r>
          </a:p>
        </p:txBody>
      </p:sp>
      <p:graphicFrame>
        <p:nvGraphicFramePr>
          <p:cNvPr id="3" name="Diagrama 2">
            <a:extLst>
              <a:ext uri="{FF2B5EF4-FFF2-40B4-BE49-F238E27FC236}">
                <a16:creationId xmlns:a16="http://schemas.microsoft.com/office/drawing/2014/main" id="{FE004647-3681-452F-A0F6-F0A369AC6E3D}"/>
              </a:ext>
            </a:extLst>
          </p:cNvPr>
          <p:cNvGraphicFramePr/>
          <p:nvPr>
            <p:extLst>
              <p:ext uri="{D42A27DB-BD31-4B8C-83A1-F6EECF244321}">
                <p14:modId xmlns:p14="http://schemas.microsoft.com/office/powerpoint/2010/main" val="405148296"/>
              </p:ext>
            </p:extLst>
          </p:nvPr>
        </p:nvGraphicFramePr>
        <p:xfrm>
          <a:off x="4239490" y="4718954"/>
          <a:ext cx="4361872" cy="182584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6" name="Rectángulo 5">
            <a:extLst>
              <a:ext uri="{FF2B5EF4-FFF2-40B4-BE49-F238E27FC236}">
                <a16:creationId xmlns:a16="http://schemas.microsoft.com/office/drawing/2014/main" id="{6E306041-08BC-4E7A-A6AC-26DC60E0CBC7}"/>
              </a:ext>
            </a:extLst>
          </p:cNvPr>
          <p:cNvSpPr/>
          <p:nvPr/>
        </p:nvSpPr>
        <p:spPr>
          <a:xfrm>
            <a:off x="9182100" y="4933950"/>
            <a:ext cx="1781175" cy="545523"/>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Probabilístico</a:t>
            </a:r>
          </a:p>
        </p:txBody>
      </p:sp>
      <p:sp>
        <p:nvSpPr>
          <p:cNvPr id="7" name="Rectángulo 6">
            <a:extLst>
              <a:ext uri="{FF2B5EF4-FFF2-40B4-BE49-F238E27FC236}">
                <a16:creationId xmlns:a16="http://schemas.microsoft.com/office/drawing/2014/main" id="{28349013-4940-4E02-91B8-F0832C71635B}"/>
              </a:ext>
            </a:extLst>
          </p:cNvPr>
          <p:cNvSpPr/>
          <p:nvPr/>
        </p:nvSpPr>
        <p:spPr>
          <a:xfrm>
            <a:off x="9182099" y="5624947"/>
            <a:ext cx="1781175" cy="545523"/>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Determinístico</a:t>
            </a:r>
          </a:p>
        </p:txBody>
      </p:sp>
      <p:sp>
        <p:nvSpPr>
          <p:cNvPr id="8" name="Rectángulo 7">
            <a:extLst>
              <a:ext uri="{FF2B5EF4-FFF2-40B4-BE49-F238E27FC236}">
                <a16:creationId xmlns:a16="http://schemas.microsoft.com/office/drawing/2014/main" id="{8D127D87-383A-4B5A-A383-F10FA13356FC}"/>
              </a:ext>
            </a:extLst>
          </p:cNvPr>
          <p:cNvSpPr/>
          <p:nvPr/>
        </p:nvSpPr>
        <p:spPr>
          <a:xfrm>
            <a:off x="5773145" y="1508911"/>
            <a:ext cx="1686039" cy="461665"/>
          </a:xfrm>
          <a:prstGeom prst="rect">
            <a:avLst/>
          </a:prstGeom>
          <a:noFill/>
        </p:spPr>
        <p:txBody>
          <a:bodyPr wrap="none" lIns="91440" tIns="45720" rIns="91440" bIns="45720">
            <a:spAutoFit/>
          </a:bodyPr>
          <a:lstStyle/>
          <a:p>
            <a:pPr algn="ctr"/>
            <a:r>
              <a:rPr lang="es-ES" sz="2400" dirty="0">
                <a:ln w="0"/>
                <a:solidFill>
                  <a:schemeClr val="accent1"/>
                </a:solidFill>
                <a:effectLst>
                  <a:outerShdw blurRad="38100" dist="25400" dir="5400000" algn="ctr" rotWithShape="0">
                    <a:srgbClr val="6E747A">
                      <a:alpha val="43000"/>
                    </a:srgbClr>
                  </a:outerShdw>
                </a:effectLst>
              </a:rPr>
              <a:t>Agricultores</a:t>
            </a:r>
          </a:p>
        </p:txBody>
      </p:sp>
      <p:pic>
        <p:nvPicPr>
          <p:cNvPr id="10" name="Imagen 9">
            <a:extLst>
              <a:ext uri="{FF2B5EF4-FFF2-40B4-BE49-F238E27FC236}">
                <a16:creationId xmlns:a16="http://schemas.microsoft.com/office/drawing/2014/main" id="{8F367A7C-4EEC-42E2-9A79-77A944B0A545}"/>
              </a:ext>
            </a:extLst>
          </p:cNvPr>
          <p:cNvPicPr>
            <a:picLocks noChangeAspect="1"/>
          </p:cNvPicPr>
          <p:nvPr/>
        </p:nvPicPr>
        <p:blipFill>
          <a:blip r:embed="rId13" cstate="email">
            <a:extLst>
              <a:ext uri="{28A0092B-C50C-407E-A947-70E740481C1C}">
                <a14:useLocalDpi xmlns:a14="http://schemas.microsoft.com/office/drawing/2010/main"/>
              </a:ext>
              <a:ext uri="{837473B0-CC2E-450A-ABE3-18F120FF3D39}">
                <a1611:picAttrSrcUrl xmlns:a1611="http://schemas.microsoft.com/office/drawing/2016/11/main" r:id="rId14"/>
              </a:ext>
            </a:extLst>
          </a:blip>
          <a:stretch>
            <a:fillRect/>
          </a:stretch>
        </p:blipFill>
        <p:spPr>
          <a:xfrm>
            <a:off x="302450" y="3247813"/>
            <a:ext cx="828161" cy="1350950"/>
          </a:xfrm>
          <a:prstGeom prst="rect">
            <a:avLst/>
          </a:prstGeom>
        </p:spPr>
      </p:pic>
      <p:pic>
        <p:nvPicPr>
          <p:cNvPr id="11" name="Imagen 10">
            <a:extLst>
              <a:ext uri="{FF2B5EF4-FFF2-40B4-BE49-F238E27FC236}">
                <a16:creationId xmlns:a16="http://schemas.microsoft.com/office/drawing/2014/main" id="{C5181198-4A4F-4688-B375-80B7FCAC577A}"/>
              </a:ext>
            </a:extLst>
          </p:cNvPr>
          <p:cNvPicPr>
            <a:picLocks noChangeAspect="1"/>
          </p:cNvPicPr>
          <p:nvPr/>
        </p:nvPicPr>
        <p:blipFill>
          <a:blip r:embed="rId13" cstate="email">
            <a:extLst>
              <a:ext uri="{28A0092B-C50C-407E-A947-70E740481C1C}">
                <a14:useLocalDpi xmlns:a14="http://schemas.microsoft.com/office/drawing/2010/main"/>
              </a:ext>
              <a:ext uri="{837473B0-CC2E-450A-ABE3-18F120FF3D39}">
                <a1611:picAttrSrcUrl xmlns:a1611="http://schemas.microsoft.com/office/drawing/2016/11/main" r:id="rId14"/>
              </a:ext>
            </a:extLst>
          </a:blip>
          <a:stretch>
            <a:fillRect/>
          </a:stretch>
        </p:blipFill>
        <p:spPr>
          <a:xfrm>
            <a:off x="11134358" y="5078352"/>
            <a:ext cx="584106" cy="952831"/>
          </a:xfrm>
          <a:prstGeom prst="rect">
            <a:avLst/>
          </a:prstGeom>
        </p:spPr>
      </p:pic>
    </p:spTree>
    <p:extLst>
      <p:ext uri="{BB962C8B-B14F-4D97-AF65-F5344CB8AC3E}">
        <p14:creationId xmlns:p14="http://schemas.microsoft.com/office/powerpoint/2010/main" val="25901264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73C8C58-33D9-48EF-A11A-487BA9A5F689}"/>
              </a:ext>
            </a:extLst>
          </p:cNvPr>
          <p:cNvSpPr>
            <a:spLocks noGrp="1"/>
          </p:cNvSpPr>
          <p:nvPr>
            <p:ph type="title"/>
          </p:nvPr>
        </p:nvSpPr>
        <p:spPr>
          <a:xfrm>
            <a:off x="1006934" y="279803"/>
            <a:ext cx="5140019" cy="689134"/>
          </a:xfrm>
        </p:spPr>
        <p:txBody>
          <a:bodyPr/>
          <a:lstStyle/>
          <a:p>
            <a:r>
              <a:rPr lang="es-ES" dirty="0"/>
              <a:t>Variantes en toma de decisión</a:t>
            </a:r>
          </a:p>
        </p:txBody>
      </p:sp>
      <p:pic>
        <p:nvPicPr>
          <p:cNvPr id="12" name="Imagen 11">
            <a:extLst>
              <a:ext uri="{FF2B5EF4-FFF2-40B4-BE49-F238E27FC236}">
                <a16:creationId xmlns:a16="http://schemas.microsoft.com/office/drawing/2014/main" id="{AAAFED2C-94F0-457F-AAE9-903682DEBF65}"/>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293346" y="4847483"/>
            <a:ext cx="2786683" cy="1875461"/>
          </a:xfrm>
          <a:prstGeom prst="rect">
            <a:avLst/>
          </a:prstGeom>
        </p:spPr>
      </p:pic>
      <p:graphicFrame>
        <p:nvGraphicFramePr>
          <p:cNvPr id="5" name="Diagrama 4">
            <a:extLst>
              <a:ext uri="{FF2B5EF4-FFF2-40B4-BE49-F238E27FC236}">
                <a16:creationId xmlns:a16="http://schemas.microsoft.com/office/drawing/2014/main" id="{C5367875-309E-4639-92C9-69D7EEFB8E29}"/>
              </a:ext>
            </a:extLst>
          </p:cNvPr>
          <p:cNvGraphicFramePr/>
          <p:nvPr>
            <p:extLst>
              <p:ext uri="{D42A27DB-BD31-4B8C-83A1-F6EECF244321}">
                <p14:modId xmlns:p14="http://schemas.microsoft.com/office/powerpoint/2010/main" val="1179117672"/>
              </p:ext>
            </p:extLst>
          </p:nvPr>
        </p:nvGraphicFramePr>
        <p:xfrm>
          <a:off x="253484" y="1286846"/>
          <a:ext cx="6045047"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1" name="CuadroTexto 10">
            <a:extLst>
              <a:ext uri="{FF2B5EF4-FFF2-40B4-BE49-F238E27FC236}">
                <a16:creationId xmlns:a16="http://schemas.microsoft.com/office/drawing/2014/main" id="{93E8FA52-ABDF-40B5-A1FC-90F93D3E18DE}"/>
              </a:ext>
            </a:extLst>
          </p:cNvPr>
          <p:cNvSpPr txBox="1"/>
          <p:nvPr/>
        </p:nvSpPr>
        <p:spPr>
          <a:xfrm>
            <a:off x="6882527" y="5159102"/>
            <a:ext cx="1988942" cy="369332"/>
          </a:xfrm>
          <a:prstGeom prst="rect">
            <a:avLst/>
          </a:prstGeom>
          <a:noFill/>
        </p:spPr>
        <p:txBody>
          <a:bodyPr wrap="none" rtlCol="0">
            <a:spAutoFit/>
          </a:bodyPr>
          <a:lstStyle/>
          <a:p>
            <a:r>
              <a:rPr lang="es-ES" dirty="0">
                <a:solidFill>
                  <a:schemeClr val="bg1"/>
                </a:solidFill>
              </a:rPr>
              <a:t>Variedades nativas </a:t>
            </a:r>
          </a:p>
        </p:txBody>
      </p:sp>
      <p:sp>
        <p:nvSpPr>
          <p:cNvPr id="13" name="CuadroTexto 12">
            <a:extLst>
              <a:ext uri="{FF2B5EF4-FFF2-40B4-BE49-F238E27FC236}">
                <a16:creationId xmlns:a16="http://schemas.microsoft.com/office/drawing/2014/main" id="{BF6FD9F1-5114-4529-A1AC-B1F7682D0B74}"/>
              </a:ext>
            </a:extLst>
          </p:cNvPr>
          <p:cNvSpPr txBox="1"/>
          <p:nvPr/>
        </p:nvSpPr>
        <p:spPr>
          <a:xfrm>
            <a:off x="6605198" y="4855217"/>
            <a:ext cx="2235997" cy="369332"/>
          </a:xfrm>
          <a:prstGeom prst="rect">
            <a:avLst/>
          </a:prstGeom>
          <a:noFill/>
        </p:spPr>
        <p:txBody>
          <a:bodyPr wrap="none" rtlCol="0">
            <a:spAutoFit/>
          </a:bodyPr>
          <a:lstStyle/>
          <a:p>
            <a:r>
              <a:rPr lang="es-ES" dirty="0">
                <a:solidFill>
                  <a:schemeClr val="bg1"/>
                </a:solidFill>
              </a:rPr>
              <a:t>Variedades comercial </a:t>
            </a:r>
          </a:p>
        </p:txBody>
      </p:sp>
      <p:sp>
        <p:nvSpPr>
          <p:cNvPr id="15" name="CuadroTexto 14">
            <a:extLst>
              <a:ext uri="{FF2B5EF4-FFF2-40B4-BE49-F238E27FC236}">
                <a16:creationId xmlns:a16="http://schemas.microsoft.com/office/drawing/2014/main" id="{C70C03E0-8CD9-4176-B720-6400EEA252B3}"/>
              </a:ext>
            </a:extLst>
          </p:cNvPr>
          <p:cNvSpPr txBox="1"/>
          <p:nvPr/>
        </p:nvSpPr>
        <p:spPr>
          <a:xfrm>
            <a:off x="1392100" y="5528434"/>
            <a:ext cx="3762630" cy="369332"/>
          </a:xfrm>
          <a:prstGeom prst="rect">
            <a:avLst/>
          </a:prstGeom>
          <a:noFill/>
        </p:spPr>
        <p:txBody>
          <a:bodyPr wrap="square">
            <a:spAutoFit/>
          </a:bodyPr>
          <a:lstStyle/>
          <a:p>
            <a:pPr algn="ctr"/>
            <a:r>
              <a:rPr lang="es-CR" sz="1800" dirty="0">
                <a:ln w="0"/>
                <a:solidFill>
                  <a:schemeClr val="accent1"/>
                </a:solidFill>
                <a:effectLst>
                  <a:outerShdw blurRad="38100" dist="25400" dir="5400000" algn="ctr" rotWithShape="0">
                    <a:srgbClr val="6E747A">
                      <a:alpha val="43000"/>
                    </a:srgbClr>
                  </a:outerShdw>
                </a:effectLst>
                <a:latin typeface="Calibri" panose="020F0502020204030204" pitchFamily="34" charset="0"/>
                <a:ea typeface="Times New Roman" panose="02020603050405020304" pitchFamily="18" charset="0"/>
              </a:rPr>
              <a:t>¿En consecuencia la vulnerabilidad?</a:t>
            </a:r>
            <a:endParaRPr lang="es-CR" sz="1800" dirty="0">
              <a:ln w="0"/>
              <a:solidFill>
                <a:schemeClr val="accent1"/>
              </a:solidFill>
              <a:effectLst>
                <a:outerShdw blurRad="38100" dist="25400" dir="5400000" algn="ctr" rotWithShape="0">
                  <a:srgbClr val="6E747A">
                    <a:alpha val="43000"/>
                  </a:srgbClr>
                </a:outerShdw>
              </a:effectLst>
              <a:latin typeface="Helvetica" panose="020B0604020202020204" pitchFamily="34" charset="0"/>
              <a:ea typeface="Times New Roman" panose="02020603050405020304" pitchFamily="18" charset="0"/>
            </a:endParaRPr>
          </a:p>
        </p:txBody>
      </p:sp>
      <p:sp>
        <p:nvSpPr>
          <p:cNvPr id="4" name="Marcador de texto 3">
            <a:extLst>
              <a:ext uri="{FF2B5EF4-FFF2-40B4-BE49-F238E27FC236}">
                <a16:creationId xmlns:a16="http://schemas.microsoft.com/office/drawing/2014/main" id="{99A6F340-460C-40CA-9444-E1B5FF6F553B}"/>
              </a:ext>
            </a:extLst>
          </p:cNvPr>
          <p:cNvSpPr>
            <a:spLocks noGrp="1"/>
          </p:cNvSpPr>
          <p:nvPr>
            <p:ph type="body" sz="half" idx="2"/>
          </p:nvPr>
        </p:nvSpPr>
        <p:spPr>
          <a:xfrm>
            <a:off x="6149525" y="3025042"/>
            <a:ext cx="4426170" cy="1870057"/>
          </a:xfrm>
          <a:solidFill>
            <a:schemeClr val="accent4">
              <a:lumMod val="20000"/>
              <a:lumOff val="80000"/>
            </a:schemeClr>
          </a:solidFill>
        </p:spPr>
        <p:txBody>
          <a:bodyPr>
            <a:normAutofit fontScale="85000" lnSpcReduction="20000"/>
          </a:bodyPr>
          <a:lstStyle/>
          <a:p>
            <a:r>
              <a:rPr lang="es-CR" sz="1800" dirty="0">
                <a:solidFill>
                  <a:srgbClr val="222222"/>
                </a:solidFill>
                <a:effectLst/>
                <a:latin typeface="Helvetica" panose="020B0604020202020204" pitchFamily="34" charset="0"/>
                <a:ea typeface="Times New Roman" panose="02020603050405020304" pitchFamily="18" charset="0"/>
              </a:rPr>
              <a:t>En función a pronósticos (confusos) y mercado tomaron decisión.</a:t>
            </a:r>
          </a:p>
          <a:p>
            <a:r>
              <a:rPr lang="es-CR" sz="1800" dirty="0">
                <a:solidFill>
                  <a:srgbClr val="222222"/>
                </a:solidFill>
                <a:latin typeface="Helvetica" panose="020B0604020202020204" pitchFamily="34" charset="0"/>
              </a:rPr>
              <a:t>Siembra tardía.</a:t>
            </a:r>
          </a:p>
          <a:p>
            <a:r>
              <a:rPr lang="es-CR" sz="1800" dirty="0">
                <a:solidFill>
                  <a:srgbClr val="222222"/>
                </a:solidFill>
                <a:latin typeface="Helvetica" panose="020B0604020202020204" pitchFamily="34" charset="0"/>
              </a:rPr>
              <a:t>Priorizar zona baja</a:t>
            </a:r>
          </a:p>
          <a:p>
            <a:r>
              <a:rPr lang="es-CR" sz="1800" dirty="0">
                <a:solidFill>
                  <a:srgbClr val="222222"/>
                </a:solidFill>
                <a:latin typeface="Helvetica" panose="020B0604020202020204" pitchFamily="34" charset="0"/>
              </a:rPr>
              <a:t>Siembra cerca fuente de agua.</a:t>
            </a:r>
          </a:p>
          <a:p>
            <a:r>
              <a:rPr lang="es-CR" sz="1800" dirty="0">
                <a:solidFill>
                  <a:srgbClr val="222222"/>
                </a:solidFill>
                <a:latin typeface="Helvetica" panose="020B0604020202020204" pitchFamily="34" charset="0"/>
              </a:rPr>
              <a:t>No variedades precoz (mercado no quiere).</a:t>
            </a:r>
          </a:p>
          <a:p>
            <a:r>
              <a:rPr lang="es-CR" sz="1800" dirty="0">
                <a:solidFill>
                  <a:srgbClr val="222222"/>
                </a:solidFill>
                <a:latin typeface="Helvetica" panose="020B0604020202020204" pitchFamily="34" charset="0"/>
              </a:rPr>
              <a:t>Variedades nativas zona arriba (mas seco)</a:t>
            </a:r>
          </a:p>
          <a:p>
            <a:endParaRPr lang="es-CR" sz="1800" dirty="0">
              <a:solidFill>
                <a:srgbClr val="222222"/>
              </a:solidFill>
              <a:latin typeface="Helvetica" panose="020B0604020202020204" pitchFamily="34" charset="0"/>
            </a:endParaRPr>
          </a:p>
          <a:p>
            <a:endParaRPr lang="es-CR" sz="1800" dirty="0">
              <a:solidFill>
                <a:srgbClr val="222222"/>
              </a:solidFill>
              <a:latin typeface="Helvetica" panose="020B0604020202020204" pitchFamily="34" charset="0"/>
            </a:endParaRPr>
          </a:p>
        </p:txBody>
      </p:sp>
      <p:grpSp>
        <p:nvGrpSpPr>
          <p:cNvPr id="21" name="Grupo 20">
            <a:extLst>
              <a:ext uri="{FF2B5EF4-FFF2-40B4-BE49-F238E27FC236}">
                <a16:creationId xmlns:a16="http://schemas.microsoft.com/office/drawing/2014/main" id="{AB985C4B-D5F8-4361-ABF1-2693A1C3125C}"/>
              </a:ext>
            </a:extLst>
          </p:cNvPr>
          <p:cNvGrpSpPr/>
          <p:nvPr/>
        </p:nvGrpSpPr>
        <p:grpSpPr>
          <a:xfrm>
            <a:off x="5890104" y="345921"/>
            <a:ext cx="5737773" cy="2676772"/>
            <a:chOff x="5890104" y="345921"/>
            <a:chExt cx="5737773" cy="2676772"/>
          </a:xfrm>
        </p:grpSpPr>
        <p:sp>
          <p:nvSpPr>
            <p:cNvPr id="6" name="CuadroTexto 5">
              <a:extLst>
                <a:ext uri="{FF2B5EF4-FFF2-40B4-BE49-F238E27FC236}">
                  <a16:creationId xmlns:a16="http://schemas.microsoft.com/office/drawing/2014/main" id="{7F0433E9-550C-405D-B0F5-C0FAB02BD195}"/>
                </a:ext>
              </a:extLst>
            </p:cNvPr>
            <p:cNvSpPr txBox="1"/>
            <p:nvPr/>
          </p:nvSpPr>
          <p:spPr>
            <a:xfrm>
              <a:off x="9391881" y="867552"/>
              <a:ext cx="2235996" cy="2031325"/>
            </a:xfrm>
            <a:prstGeom prst="rect">
              <a:avLst/>
            </a:prstGeom>
            <a:solidFill>
              <a:srgbClr val="E8F0F2"/>
            </a:solidFill>
          </p:spPr>
          <p:txBody>
            <a:bodyPr wrap="square" rtlCol="0">
              <a:spAutoFit/>
            </a:bodyPr>
            <a:lstStyle/>
            <a:p>
              <a:pPr algn="ctr"/>
              <a:r>
                <a:rPr lang="es-ES" b="1" dirty="0">
                  <a:effectLst>
                    <a:outerShdw blurRad="38100" dist="38100" dir="2700000" algn="tl">
                      <a:srgbClr val="000000">
                        <a:alpha val="43137"/>
                      </a:srgbClr>
                    </a:outerShdw>
                  </a:effectLst>
                </a:rPr>
                <a:t>Motivo</a:t>
              </a:r>
            </a:p>
            <a:p>
              <a:r>
                <a:rPr lang="es-ES" dirty="0"/>
                <a:t>En tiempo de </a:t>
              </a:r>
              <a:r>
                <a:rPr lang="es-ES" dirty="0" err="1"/>
                <a:t>Covid</a:t>
              </a:r>
              <a:r>
                <a:rPr lang="es-ES" dirty="0"/>
                <a:t> (19/20); buena venta precio relativo 20 bs.</a:t>
              </a:r>
            </a:p>
            <a:p>
              <a:r>
                <a:rPr lang="es-ES" dirty="0"/>
                <a:t>Buena producción</a:t>
              </a:r>
            </a:p>
            <a:p>
              <a:r>
                <a:rPr lang="es-ES" dirty="0"/>
                <a:t>Esperando lo mismo en la nueva campaña </a:t>
              </a:r>
            </a:p>
          </p:txBody>
        </p:sp>
        <p:sp>
          <p:nvSpPr>
            <p:cNvPr id="7" name="Rectángulo 6">
              <a:extLst>
                <a:ext uri="{FF2B5EF4-FFF2-40B4-BE49-F238E27FC236}">
                  <a16:creationId xmlns:a16="http://schemas.microsoft.com/office/drawing/2014/main" id="{ECF0BC1F-60C2-4B9D-9141-E9C0839892E1}"/>
                </a:ext>
              </a:extLst>
            </p:cNvPr>
            <p:cNvSpPr/>
            <p:nvPr/>
          </p:nvSpPr>
          <p:spPr>
            <a:xfrm>
              <a:off x="5964871" y="345921"/>
              <a:ext cx="4411721" cy="461665"/>
            </a:xfrm>
            <a:prstGeom prst="rect">
              <a:avLst/>
            </a:prstGeom>
            <a:noFill/>
          </p:spPr>
          <p:txBody>
            <a:bodyPr wrap="none" lIns="91440" tIns="45720" rIns="91440" bIns="45720">
              <a:spAutoFit/>
            </a:bodyPr>
            <a:lstStyle/>
            <a:p>
              <a:pPr algn="ctr"/>
              <a:r>
                <a:rPr lang="es-ES" sz="2400" dirty="0">
                  <a:ln w="0"/>
                  <a:solidFill>
                    <a:schemeClr val="accent1"/>
                  </a:solidFill>
                  <a:effectLst>
                    <a:outerShdw blurRad="38100" dist="25400" dir="5400000" algn="ctr" rotWithShape="0">
                      <a:srgbClr val="6E747A">
                        <a:alpha val="43000"/>
                      </a:srgbClr>
                    </a:outerShdw>
                  </a:effectLst>
                </a:rPr>
                <a:t>Agricultores del Altiplano Central</a:t>
              </a:r>
            </a:p>
          </p:txBody>
        </p:sp>
        <p:sp>
          <p:nvSpPr>
            <p:cNvPr id="16" name="Marcador de texto 3">
              <a:extLst>
                <a:ext uri="{FF2B5EF4-FFF2-40B4-BE49-F238E27FC236}">
                  <a16:creationId xmlns:a16="http://schemas.microsoft.com/office/drawing/2014/main" id="{A325B3AE-81CF-4C80-BAEF-7157E41F18C9}"/>
                </a:ext>
              </a:extLst>
            </p:cNvPr>
            <p:cNvSpPr txBox="1">
              <a:spLocks/>
            </p:cNvSpPr>
            <p:nvPr/>
          </p:nvSpPr>
          <p:spPr>
            <a:xfrm>
              <a:off x="5890104" y="908869"/>
              <a:ext cx="2378404" cy="2113824"/>
            </a:xfrm>
            <a:prstGeom prst="rect">
              <a:avLst/>
            </a:prstGeom>
            <a:solidFill>
              <a:schemeClr val="accent5">
                <a:lumMod val="20000"/>
                <a:lumOff val="80000"/>
              </a:schemeClr>
            </a:solidFill>
          </p:spPr>
          <p:txBody>
            <a:bodyPr vert="horz" lIns="91440" tIns="45720" rIns="91440" bIns="45720" rtlCol="0">
              <a:normAutofit fontScale="85000" lnSpcReduction="20000"/>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s-ES" dirty="0">
                  <a:effectLst>
                    <a:outerShdw blurRad="38100" dist="38100" dir="2700000" algn="tl">
                      <a:srgbClr val="000000">
                        <a:alpha val="43137"/>
                      </a:srgbClr>
                    </a:outerShdw>
                  </a:effectLst>
                </a:rPr>
                <a:t>Pronostico</a:t>
              </a:r>
            </a:p>
            <a:p>
              <a:r>
                <a:rPr lang="es-ES" dirty="0"/>
                <a:t>Lluvias tardías y poca cantidad</a:t>
              </a:r>
            </a:p>
            <a:p>
              <a:r>
                <a:rPr lang="es-ES" dirty="0"/>
                <a:t>Siembra 2da y 3ra época</a:t>
              </a:r>
            </a:p>
            <a:p>
              <a:r>
                <a:rPr lang="es-ES" dirty="0"/>
                <a:t>Recomienda lugares bajos</a:t>
              </a:r>
            </a:p>
            <a:p>
              <a:r>
                <a:rPr lang="es-ES" dirty="0"/>
                <a:t>Habrá posiblemente heladas</a:t>
              </a:r>
            </a:p>
            <a:p>
              <a:r>
                <a:rPr lang="es-ES" dirty="0"/>
                <a:t>Baja producción.</a:t>
              </a:r>
            </a:p>
            <a:p>
              <a:r>
                <a:rPr lang="es-ES" dirty="0"/>
                <a:t>Hay confusión en algunas lecturas</a:t>
              </a:r>
            </a:p>
            <a:p>
              <a:endParaRPr lang="es-ES" dirty="0"/>
            </a:p>
          </p:txBody>
        </p:sp>
        <p:sp>
          <p:nvSpPr>
            <p:cNvPr id="8" name="Flecha: doblada 7">
              <a:extLst>
                <a:ext uri="{FF2B5EF4-FFF2-40B4-BE49-F238E27FC236}">
                  <a16:creationId xmlns:a16="http://schemas.microsoft.com/office/drawing/2014/main" id="{A92C4DC6-5365-4D27-BEBC-0DE33D1A70A4}"/>
                </a:ext>
              </a:extLst>
            </p:cNvPr>
            <p:cNvSpPr/>
            <p:nvPr/>
          </p:nvSpPr>
          <p:spPr>
            <a:xfrm rot="5400000">
              <a:off x="7943780" y="2022790"/>
              <a:ext cx="1164844" cy="386167"/>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17" name="Flecha: doblada 16">
              <a:extLst>
                <a:ext uri="{FF2B5EF4-FFF2-40B4-BE49-F238E27FC236}">
                  <a16:creationId xmlns:a16="http://schemas.microsoft.com/office/drawing/2014/main" id="{37F2B6B5-4561-433D-BB0F-1DA23E281D80}"/>
                </a:ext>
              </a:extLst>
            </p:cNvPr>
            <p:cNvSpPr/>
            <p:nvPr/>
          </p:nvSpPr>
          <p:spPr>
            <a:xfrm rot="16200000" flipH="1">
              <a:off x="8530322" y="2022790"/>
              <a:ext cx="1164844" cy="386167"/>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grpSp>
      <p:grpSp>
        <p:nvGrpSpPr>
          <p:cNvPr id="9" name="Grupo 8">
            <a:extLst>
              <a:ext uri="{FF2B5EF4-FFF2-40B4-BE49-F238E27FC236}">
                <a16:creationId xmlns:a16="http://schemas.microsoft.com/office/drawing/2014/main" id="{88978110-7490-4FF4-B35F-3EED7E2B8D24}"/>
              </a:ext>
            </a:extLst>
          </p:cNvPr>
          <p:cNvGrpSpPr/>
          <p:nvPr/>
        </p:nvGrpSpPr>
        <p:grpSpPr>
          <a:xfrm>
            <a:off x="9226943" y="5152161"/>
            <a:ext cx="2779864" cy="1138774"/>
            <a:chOff x="9226943" y="5152161"/>
            <a:chExt cx="2779864" cy="1138774"/>
          </a:xfrm>
          <a:solidFill>
            <a:schemeClr val="accent4">
              <a:lumMod val="20000"/>
              <a:lumOff val="80000"/>
            </a:schemeClr>
          </a:solidFill>
        </p:grpSpPr>
        <p:sp>
          <p:nvSpPr>
            <p:cNvPr id="18" name="Rectángulo 17">
              <a:extLst>
                <a:ext uri="{FF2B5EF4-FFF2-40B4-BE49-F238E27FC236}">
                  <a16:creationId xmlns:a16="http://schemas.microsoft.com/office/drawing/2014/main" id="{9C368EFF-5452-4D93-8346-59BF06492B87}"/>
                </a:ext>
              </a:extLst>
            </p:cNvPr>
            <p:cNvSpPr/>
            <p:nvPr/>
          </p:nvSpPr>
          <p:spPr>
            <a:xfrm>
              <a:off x="9386696" y="5152161"/>
              <a:ext cx="2498954" cy="400110"/>
            </a:xfrm>
            <a:prstGeom prst="rect">
              <a:avLst/>
            </a:prstGeom>
            <a:grpFill/>
          </p:spPr>
          <p:txBody>
            <a:bodyPr wrap="none" lIns="91440" tIns="45720" rIns="91440" bIns="45720">
              <a:spAutoFit/>
            </a:bodyPr>
            <a:lstStyle/>
            <a:p>
              <a:pPr algn="ctr"/>
              <a:r>
                <a:rPr lang="es-ES" sz="20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Monitor e informante</a:t>
              </a:r>
            </a:p>
          </p:txBody>
        </p:sp>
        <p:sp>
          <p:nvSpPr>
            <p:cNvPr id="19" name="CuadroTexto 18">
              <a:extLst>
                <a:ext uri="{FF2B5EF4-FFF2-40B4-BE49-F238E27FC236}">
                  <a16:creationId xmlns:a16="http://schemas.microsoft.com/office/drawing/2014/main" id="{72205FD1-4334-412B-8D51-FC6317605E7D}"/>
                </a:ext>
              </a:extLst>
            </p:cNvPr>
            <p:cNvSpPr txBox="1"/>
            <p:nvPr/>
          </p:nvSpPr>
          <p:spPr>
            <a:xfrm>
              <a:off x="9226943" y="5552271"/>
              <a:ext cx="2779864" cy="369332"/>
            </a:xfrm>
            <a:prstGeom prst="rect">
              <a:avLst/>
            </a:prstGeom>
            <a:grpFill/>
          </p:spPr>
          <p:txBody>
            <a:bodyPr wrap="none" rtlCol="0">
              <a:spAutoFit/>
            </a:bodyPr>
            <a:lstStyle/>
            <a:p>
              <a:r>
                <a:rPr lang="es-ES" dirty="0" err="1"/>
                <a:t>Limbert</a:t>
              </a:r>
              <a:r>
                <a:rPr lang="es-ES" dirty="0"/>
                <a:t> (22 años) </a:t>
              </a:r>
              <a:r>
                <a:rPr lang="es-ES" dirty="0" err="1"/>
                <a:t>Incamaya</a:t>
              </a:r>
              <a:endParaRPr lang="es-ES" dirty="0"/>
            </a:p>
          </p:txBody>
        </p:sp>
        <p:sp>
          <p:nvSpPr>
            <p:cNvPr id="20" name="CuadroTexto 19">
              <a:extLst>
                <a:ext uri="{FF2B5EF4-FFF2-40B4-BE49-F238E27FC236}">
                  <a16:creationId xmlns:a16="http://schemas.microsoft.com/office/drawing/2014/main" id="{07E6F72D-EEF6-4565-B6FB-C20D1E420720}"/>
                </a:ext>
              </a:extLst>
            </p:cNvPr>
            <p:cNvSpPr txBox="1"/>
            <p:nvPr/>
          </p:nvSpPr>
          <p:spPr>
            <a:xfrm>
              <a:off x="9243442" y="5921603"/>
              <a:ext cx="2753840" cy="369332"/>
            </a:xfrm>
            <a:prstGeom prst="rect">
              <a:avLst/>
            </a:prstGeom>
            <a:grpFill/>
          </p:spPr>
          <p:txBody>
            <a:bodyPr wrap="square" rtlCol="0">
              <a:spAutoFit/>
            </a:bodyPr>
            <a:lstStyle/>
            <a:p>
              <a:r>
                <a:rPr lang="es-ES" dirty="0"/>
                <a:t>Andrea (16 años) </a:t>
              </a:r>
              <a:r>
                <a:rPr lang="es-ES" dirty="0" err="1"/>
                <a:t>Sabilani</a:t>
              </a:r>
              <a:endParaRPr lang="es-ES" dirty="0"/>
            </a:p>
          </p:txBody>
        </p:sp>
      </p:grpSp>
      <p:sp>
        <p:nvSpPr>
          <p:cNvPr id="22" name="Rectángulo 21">
            <a:extLst>
              <a:ext uri="{FF2B5EF4-FFF2-40B4-BE49-F238E27FC236}">
                <a16:creationId xmlns:a16="http://schemas.microsoft.com/office/drawing/2014/main" id="{49F89A54-9187-4BD8-9533-0832019B79D1}"/>
              </a:ext>
            </a:extLst>
          </p:cNvPr>
          <p:cNvSpPr/>
          <p:nvPr/>
        </p:nvSpPr>
        <p:spPr>
          <a:xfrm rot="17781158">
            <a:off x="9719268" y="3804204"/>
            <a:ext cx="1951688" cy="400110"/>
          </a:xfrm>
          <a:prstGeom prst="rect">
            <a:avLst/>
          </a:prstGeom>
          <a:noFill/>
        </p:spPr>
        <p:txBody>
          <a:bodyPr wrap="none" lIns="91440" tIns="45720" rIns="91440" bIns="45720">
            <a:spAutoFit/>
          </a:bodyPr>
          <a:lstStyle/>
          <a:p>
            <a:pPr algn="ctr"/>
            <a:r>
              <a:rPr lang="es-ES" sz="2000" dirty="0">
                <a:ln w="0"/>
                <a:solidFill>
                  <a:schemeClr val="accent1"/>
                </a:solidFill>
                <a:effectLst>
                  <a:outerShdw blurRad="38100" dist="25400" dir="5400000" algn="ctr" rotWithShape="0">
                    <a:srgbClr val="6E747A">
                      <a:alpha val="43000"/>
                    </a:srgbClr>
                  </a:outerShdw>
                </a:effectLst>
              </a:rPr>
              <a:t>¿</a:t>
            </a:r>
            <a:r>
              <a:rPr lang="es-ES" sz="2000" b="0" cap="none" spc="0" dirty="0">
                <a:ln w="0"/>
                <a:solidFill>
                  <a:schemeClr val="accent1"/>
                </a:solidFill>
                <a:effectLst>
                  <a:outerShdw blurRad="38100" dist="25400" dir="5400000" algn="ctr" rotWithShape="0">
                    <a:srgbClr val="6E747A">
                      <a:alpha val="43000"/>
                    </a:srgbClr>
                  </a:outerShdw>
                </a:effectLst>
              </a:rPr>
              <a:t>Determinístico</a:t>
            </a:r>
            <a:r>
              <a:rPr lang="es-ES" sz="2000" dirty="0">
                <a:ln w="0"/>
                <a:solidFill>
                  <a:schemeClr val="accent1"/>
                </a:solidFill>
                <a:effectLst>
                  <a:outerShdw blurRad="38100" dist="25400" dir="5400000" algn="ctr" rotWithShape="0">
                    <a:srgbClr val="6E747A">
                      <a:alpha val="43000"/>
                    </a:srgbClr>
                  </a:outerShdw>
                </a:effectLst>
              </a:rPr>
              <a:t>?</a:t>
            </a:r>
            <a:endParaRPr lang="es-ES" sz="20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1064535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bg/>
                                          </p:spTgt>
                                        </p:tgtEl>
                                        <p:attrNameLst>
                                          <p:attrName>style.visibility</p:attrName>
                                        </p:attrNameLst>
                                      </p:cBhvr>
                                      <p:to>
                                        <p:strVal val="visible"/>
                                      </p:to>
                                    </p:set>
                                    <p:animEffect transition="in" filter="barn(inVertical)">
                                      <p:cBhvr>
                                        <p:cTn id="12" dur="500"/>
                                        <p:tgtEl>
                                          <p:spTgt spid="4">
                                            <p:bg/>
                                          </p:spTgt>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barn(inVertical)">
                                      <p:cBhvr>
                                        <p:cTn id="15" dur="500"/>
                                        <p:tgtEl>
                                          <p:spTgt spid="4">
                                            <p:txEl>
                                              <p:pRg st="0" end="0"/>
                                            </p:txEl>
                                          </p:spTgt>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animEffect transition="in" filter="barn(inVertical)">
                                      <p:cBhvr>
                                        <p:cTn id="18" dur="500"/>
                                        <p:tgtEl>
                                          <p:spTgt spid="4">
                                            <p:txEl>
                                              <p:pRg st="1" end="1"/>
                                            </p:txEl>
                                          </p:spTgt>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barn(inVertical)">
                                      <p:cBhvr>
                                        <p:cTn id="21" dur="500"/>
                                        <p:tgtEl>
                                          <p:spTgt spid="4">
                                            <p:txEl>
                                              <p:pRg st="2" end="2"/>
                                            </p:txEl>
                                          </p:spTgt>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4">
                                            <p:txEl>
                                              <p:pRg st="3" end="3"/>
                                            </p:txEl>
                                          </p:spTgt>
                                        </p:tgtEl>
                                        <p:attrNameLst>
                                          <p:attrName>style.visibility</p:attrName>
                                        </p:attrNameLst>
                                      </p:cBhvr>
                                      <p:to>
                                        <p:strVal val="visible"/>
                                      </p:to>
                                    </p:set>
                                    <p:animEffect transition="in" filter="barn(inVertical)">
                                      <p:cBhvr>
                                        <p:cTn id="24" dur="500"/>
                                        <p:tgtEl>
                                          <p:spTgt spid="4">
                                            <p:txEl>
                                              <p:pRg st="3" end="3"/>
                                            </p:txEl>
                                          </p:spTgt>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barn(inVertical)">
                                      <p:cBhvr>
                                        <p:cTn id="27" dur="500"/>
                                        <p:tgtEl>
                                          <p:spTgt spid="4">
                                            <p:txEl>
                                              <p:pRg st="4" end="4"/>
                                            </p:txEl>
                                          </p:spTgt>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4">
                                            <p:txEl>
                                              <p:pRg st="5" end="5"/>
                                            </p:txEl>
                                          </p:spTgt>
                                        </p:tgtEl>
                                        <p:attrNameLst>
                                          <p:attrName>style.visibility</p:attrName>
                                        </p:attrNameLst>
                                      </p:cBhvr>
                                      <p:to>
                                        <p:strVal val="visible"/>
                                      </p:to>
                                    </p:set>
                                    <p:animEffect transition="in" filter="barn(inVertical)">
                                      <p:cBhvr>
                                        <p:cTn id="30" dur="500"/>
                                        <p:tgtEl>
                                          <p:spTgt spid="4">
                                            <p:txEl>
                                              <p:pRg st="5" end="5"/>
                                            </p:txEl>
                                          </p:spTgt>
                                        </p:tgtEl>
                                      </p:cBhvr>
                                    </p:animEffect>
                                  </p:childTnLst>
                                </p:cTn>
                              </p:par>
                              <p:par>
                                <p:cTn id="31" presetID="16" presetClass="entr" presetSubtype="21" fill="hold"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barn(inVertical)">
                                      <p:cBhvr>
                                        <p:cTn id="33" dur="500"/>
                                        <p:tgtEl>
                                          <p:spTgt spid="12"/>
                                        </p:tgtEl>
                                      </p:cBhvr>
                                    </p:animEffect>
                                  </p:childTnLst>
                                </p:cTn>
                              </p:par>
                            </p:childTnLst>
                          </p:cTn>
                        </p:par>
                      </p:childTnLst>
                    </p:cTn>
                  </p:par>
                  <p:par>
                    <p:cTn id="34" fill="hold">
                      <p:stCondLst>
                        <p:cond delay="indefinite"/>
                      </p:stCondLst>
                      <p:childTnLst>
                        <p:par>
                          <p:cTn id="35" fill="hold">
                            <p:stCondLst>
                              <p:cond delay="0"/>
                            </p:stCondLst>
                            <p:childTnLst>
                              <p:par>
                                <p:cTn id="36" presetID="21" presetClass="entr" presetSubtype="1" fill="hold" nodeType="click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wheel(1)">
                                      <p:cBhvr>
                                        <p:cTn id="38"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2209177B-C475-4CCB-BFC0-EC77F8A7B030}"/>
              </a:ext>
            </a:extLst>
          </p:cNvPr>
          <p:cNvSpPr txBox="1"/>
          <p:nvPr/>
        </p:nvSpPr>
        <p:spPr>
          <a:xfrm>
            <a:off x="4368275" y="720269"/>
            <a:ext cx="2235996" cy="1477328"/>
          </a:xfrm>
          <a:prstGeom prst="rect">
            <a:avLst/>
          </a:prstGeom>
          <a:solidFill>
            <a:srgbClr val="E8F0F2"/>
          </a:solidFill>
        </p:spPr>
        <p:txBody>
          <a:bodyPr wrap="square" rtlCol="0">
            <a:spAutoFit/>
          </a:bodyPr>
          <a:lstStyle/>
          <a:p>
            <a:pPr algn="ctr"/>
            <a:r>
              <a:rPr lang="es-ES" b="1" dirty="0">
                <a:effectLst>
                  <a:outerShdw blurRad="38100" dist="38100" dir="2700000" algn="tl">
                    <a:srgbClr val="000000">
                      <a:alpha val="43137"/>
                    </a:srgbClr>
                  </a:outerShdw>
                </a:effectLst>
              </a:rPr>
              <a:t>Motivo</a:t>
            </a:r>
          </a:p>
          <a:p>
            <a:r>
              <a:rPr lang="es-ES" dirty="0"/>
              <a:t>En tiempo de </a:t>
            </a:r>
            <a:r>
              <a:rPr lang="es-ES" dirty="0" err="1"/>
              <a:t>Covid</a:t>
            </a:r>
            <a:r>
              <a:rPr lang="es-ES" dirty="0"/>
              <a:t> (19/20); Consumo y seguridad alimentaria de familia en ciudad</a:t>
            </a:r>
          </a:p>
        </p:txBody>
      </p:sp>
      <p:sp>
        <p:nvSpPr>
          <p:cNvPr id="11" name="CuadroTexto 10">
            <a:extLst>
              <a:ext uri="{FF2B5EF4-FFF2-40B4-BE49-F238E27FC236}">
                <a16:creationId xmlns:a16="http://schemas.microsoft.com/office/drawing/2014/main" id="{F8AE0679-1478-4C12-B0CC-D0C00A8694CD}"/>
              </a:ext>
            </a:extLst>
          </p:cNvPr>
          <p:cNvSpPr txBox="1"/>
          <p:nvPr/>
        </p:nvSpPr>
        <p:spPr>
          <a:xfrm>
            <a:off x="417442" y="1445835"/>
            <a:ext cx="2183098" cy="646331"/>
          </a:xfrm>
          <a:prstGeom prst="rect">
            <a:avLst/>
          </a:prstGeom>
          <a:solidFill>
            <a:schemeClr val="bg1"/>
          </a:solidFill>
        </p:spPr>
        <p:txBody>
          <a:bodyPr wrap="none" rtlCol="0">
            <a:spAutoFit/>
          </a:bodyPr>
          <a:lstStyle/>
          <a:p>
            <a:r>
              <a:rPr lang="es-ES" dirty="0"/>
              <a:t>Variedades comercial</a:t>
            </a:r>
          </a:p>
          <a:p>
            <a:r>
              <a:rPr lang="es-ES" dirty="0" err="1"/>
              <a:t>Waycha</a:t>
            </a:r>
            <a:r>
              <a:rPr lang="es-ES" dirty="0"/>
              <a:t> </a:t>
            </a:r>
          </a:p>
        </p:txBody>
      </p:sp>
      <p:sp>
        <p:nvSpPr>
          <p:cNvPr id="12" name="Rectángulo 11">
            <a:extLst>
              <a:ext uri="{FF2B5EF4-FFF2-40B4-BE49-F238E27FC236}">
                <a16:creationId xmlns:a16="http://schemas.microsoft.com/office/drawing/2014/main" id="{FA4EE082-0598-4D21-9FB8-D468EFED6D29}"/>
              </a:ext>
            </a:extLst>
          </p:cNvPr>
          <p:cNvSpPr/>
          <p:nvPr/>
        </p:nvSpPr>
        <p:spPr>
          <a:xfrm>
            <a:off x="946768" y="164650"/>
            <a:ext cx="3849708" cy="584775"/>
          </a:xfrm>
          <a:prstGeom prst="rect">
            <a:avLst/>
          </a:prstGeom>
          <a:noFill/>
        </p:spPr>
        <p:txBody>
          <a:bodyPr wrap="none" lIns="91440" tIns="45720" rIns="91440" bIns="45720">
            <a:spAutoFit/>
          </a:bodyPr>
          <a:lstStyle/>
          <a:p>
            <a:pPr algn="ctr"/>
            <a:r>
              <a:rPr lang="es-ES" sz="3200" dirty="0">
                <a:ln w="0"/>
                <a:solidFill>
                  <a:schemeClr val="accent1"/>
                </a:solidFill>
                <a:effectLst>
                  <a:outerShdw blurRad="38100" dist="25400" dir="5400000" algn="ctr" rotWithShape="0">
                    <a:srgbClr val="6E747A">
                      <a:alpha val="43000"/>
                    </a:srgbClr>
                  </a:outerShdw>
                </a:effectLst>
              </a:rPr>
              <a:t>Agricultores del Norte</a:t>
            </a:r>
          </a:p>
        </p:txBody>
      </p:sp>
      <p:pic>
        <p:nvPicPr>
          <p:cNvPr id="16" name="Imagen 15">
            <a:extLst>
              <a:ext uri="{FF2B5EF4-FFF2-40B4-BE49-F238E27FC236}">
                <a16:creationId xmlns:a16="http://schemas.microsoft.com/office/drawing/2014/main" id="{0A20271A-A19D-4004-A6F1-55D11DE9F77C}"/>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6455351" y="3945051"/>
            <a:ext cx="3387300" cy="2540475"/>
          </a:xfrm>
          <a:prstGeom prst="rect">
            <a:avLst/>
          </a:prstGeom>
        </p:spPr>
      </p:pic>
      <p:pic>
        <p:nvPicPr>
          <p:cNvPr id="14" name="Imagen 13">
            <a:extLst>
              <a:ext uri="{FF2B5EF4-FFF2-40B4-BE49-F238E27FC236}">
                <a16:creationId xmlns:a16="http://schemas.microsoft.com/office/drawing/2014/main" id="{5FBD1328-3D66-40EA-8119-C9B305C2FCF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69078" y="2197597"/>
            <a:ext cx="3387300" cy="1910649"/>
          </a:xfrm>
          <a:prstGeom prst="rect">
            <a:avLst/>
          </a:prstGeom>
        </p:spPr>
      </p:pic>
      <p:sp>
        <p:nvSpPr>
          <p:cNvPr id="17" name="Marcador de texto 3">
            <a:extLst>
              <a:ext uri="{FF2B5EF4-FFF2-40B4-BE49-F238E27FC236}">
                <a16:creationId xmlns:a16="http://schemas.microsoft.com/office/drawing/2014/main" id="{4466BA66-8639-482D-8769-FA8F11059FE3}"/>
              </a:ext>
            </a:extLst>
          </p:cNvPr>
          <p:cNvSpPr>
            <a:spLocks noGrp="1"/>
          </p:cNvSpPr>
          <p:nvPr>
            <p:ph type="body" sz="half" idx="2"/>
          </p:nvPr>
        </p:nvSpPr>
        <p:spPr>
          <a:xfrm>
            <a:off x="417442" y="2157471"/>
            <a:ext cx="2378404" cy="2113824"/>
          </a:xfrm>
          <a:solidFill>
            <a:schemeClr val="accent5">
              <a:lumMod val="20000"/>
              <a:lumOff val="80000"/>
            </a:schemeClr>
          </a:solidFill>
        </p:spPr>
        <p:txBody>
          <a:bodyPr>
            <a:normAutofit fontScale="85000" lnSpcReduction="20000"/>
          </a:bodyPr>
          <a:lstStyle/>
          <a:p>
            <a:pPr algn="ctr"/>
            <a:r>
              <a:rPr lang="es-ES" dirty="0">
                <a:effectLst>
                  <a:outerShdw blurRad="38100" dist="38100" dir="2700000" algn="tl">
                    <a:srgbClr val="000000">
                      <a:alpha val="43137"/>
                    </a:srgbClr>
                  </a:outerShdw>
                </a:effectLst>
              </a:rPr>
              <a:t>Pronostico</a:t>
            </a:r>
          </a:p>
          <a:p>
            <a:r>
              <a:rPr lang="es-ES" dirty="0"/>
              <a:t>Lluvias tardías y poca cantidad</a:t>
            </a:r>
          </a:p>
          <a:p>
            <a:r>
              <a:rPr lang="es-ES" dirty="0"/>
              <a:t>Siembra 2da y 3ra época</a:t>
            </a:r>
          </a:p>
          <a:p>
            <a:r>
              <a:rPr lang="es-ES" dirty="0"/>
              <a:t>Recomienda lugares bajos</a:t>
            </a:r>
          </a:p>
          <a:p>
            <a:r>
              <a:rPr lang="es-ES" dirty="0"/>
              <a:t>Habrá heladas posiblemente</a:t>
            </a:r>
          </a:p>
          <a:p>
            <a:r>
              <a:rPr lang="es-ES" dirty="0"/>
              <a:t>Baja producción.</a:t>
            </a:r>
          </a:p>
          <a:p>
            <a:r>
              <a:rPr lang="es-ES" dirty="0"/>
              <a:t>Hay confusión en algunas lecturas</a:t>
            </a:r>
          </a:p>
          <a:p>
            <a:endParaRPr lang="es-ES" dirty="0"/>
          </a:p>
        </p:txBody>
      </p:sp>
      <p:sp>
        <p:nvSpPr>
          <p:cNvPr id="18" name="Marcador de texto 3">
            <a:extLst>
              <a:ext uri="{FF2B5EF4-FFF2-40B4-BE49-F238E27FC236}">
                <a16:creationId xmlns:a16="http://schemas.microsoft.com/office/drawing/2014/main" id="{BBE2A5B9-53F9-4065-A5CA-6C1BD6355132}"/>
              </a:ext>
            </a:extLst>
          </p:cNvPr>
          <p:cNvSpPr txBox="1">
            <a:spLocks/>
          </p:cNvSpPr>
          <p:nvPr/>
        </p:nvSpPr>
        <p:spPr>
          <a:xfrm>
            <a:off x="2852989" y="3484124"/>
            <a:ext cx="2776285" cy="2535676"/>
          </a:xfrm>
          <a:prstGeom prst="rect">
            <a:avLst/>
          </a:prstGeom>
          <a:solidFill>
            <a:schemeClr val="accent4">
              <a:lumMod val="20000"/>
              <a:lumOff val="80000"/>
            </a:schemeClr>
          </a:solidFill>
        </p:spPr>
        <p:txBody>
          <a:bodyPr vert="horz" lIns="91440" tIns="45720" rIns="91440" bIns="45720" rtlCol="0">
            <a:normAutofit fontScale="9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s-ES" dirty="0">
                <a:effectLst>
                  <a:outerShdw blurRad="38100" dist="38100" dir="2700000" algn="tl">
                    <a:srgbClr val="000000">
                      <a:alpha val="43137"/>
                    </a:srgbClr>
                  </a:outerShdw>
                </a:effectLst>
              </a:rPr>
              <a:t>Planificación</a:t>
            </a:r>
          </a:p>
          <a:p>
            <a:r>
              <a:rPr lang="es-ES" dirty="0"/>
              <a:t>Sembrar en cerro y planicie</a:t>
            </a:r>
          </a:p>
          <a:p>
            <a:r>
              <a:rPr lang="es-ES" dirty="0"/>
              <a:t>Siembra ultima época (Ch. sembrara primera época)</a:t>
            </a:r>
          </a:p>
          <a:p>
            <a:r>
              <a:rPr lang="es-ES" dirty="0"/>
              <a:t>Sembrar semilla certificada nueva y de hace 3 años</a:t>
            </a:r>
          </a:p>
          <a:p>
            <a:r>
              <a:rPr lang="es-ES" dirty="0"/>
              <a:t>Probar variedad precoz para transformar</a:t>
            </a:r>
          </a:p>
          <a:p>
            <a:r>
              <a:rPr lang="es-ES" dirty="0"/>
              <a:t>Desinfectar semilla por problemas de </a:t>
            </a:r>
            <a:r>
              <a:rPr lang="es-ES" dirty="0" err="1"/>
              <a:t>rizoctonia</a:t>
            </a:r>
            <a:endParaRPr lang="es-ES" dirty="0"/>
          </a:p>
        </p:txBody>
      </p:sp>
      <p:sp>
        <p:nvSpPr>
          <p:cNvPr id="19" name="Flecha: doblada 18">
            <a:extLst>
              <a:ext uri="{FF2B5EF4-FFF2-40B4-BE49-F238E27FC236}">
                <a16:creationId xmlns:a16="http://schemas.microsoft.com/office/drawing/2014/main" id="{834512D3-4D91-47E1-8F69-A5A9A8A03E5E}"/>
              </a:ext>
            </a:extLst>
          </p:cNvPr>
          <p:cNvSpPr/>
          <p:nvPr/>
        </p:nvSpPr>
        <p:spPr>
          <a:xfrm rot="5400000">
            <a:off x="2852990" y="2420820"/>
            <a:ext cx="947485" cy="646230"/>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pic>
        <p:nvPicPr>
          <p:cNvPr id="21" name="Imagen 20">
            <a:extLst>
              <a:ext uri="{FF2B5EF4-FFF2-40B4-BE49-F238E27FC236}">
                <a16:creationId xmlns:a16="http://schemas.microsoft.com/office/drawing/2014/main" id="{A75D2A99-CD26-45E6-8D8A-4D386C45DE5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025778" y="364895"/>
            <a:ext cx="1974180" cy="4387067"/>
          </a:xfrm>
          <a:prstGeom prst="rect">
            <a:avLst/>
          </a:prstGeom>
        </p:spPr>
      </p:pic>
      <p:sp>
        <p:nvSpPr>
          <p:cNvPr id="22" name="Flecha: doblada 21">
            <a:extLst>
              <a:ext uri="{FF2B5EF4-FFF2-40B4-BE49-F238E27FC236}">
                <a16:creationId xmlns:a16="http://schemas.microsoft.com/office/drawing/2014/main" id="{1E853399-9BEF-4E79-96AD-B8F88498F0B3}"/>
              </a:ext>
            </a:extLst>
          </p:cNvPr>
          <p:cNvSpPr/>
          <p:nvPr/>
        </p:nvSpPr>
        <p:spPr>
          <a:xfrm rot="16200000" flipH="1">
            <a:off x="3109509" y="1924266"/>
            <a:ext cx="1910648" cy="646230"/>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grpSp>
        <p:nvGrpSpPr>
          <p:cNvPr id="27" name="Grupo 26">
            <a:extLst>
              <a:ext uri="{FF2B5EF4-FFF2-40B4-BE49-F238E27FC236}">
                <a16:creationId xmlns:a16="http://schemas.microsoft.com/office/drawing/2014/main" id="{B3C27F52-7199-44F8-85DF-23B0A3E14078}"/>
              </a:ext>
            </a:extLst>
          </p:cNvPr>
          <p:cNvGrpSpPr/>
          <p:nvPr/>
        </p:nvGrpSpPr>
        <p:grpSpPr>
          <a:xfrm>
            <a:off x="7230828" y="694212"/>
            <a:ext cx="2882392" cy="1074788"/>
            <a:chOff x="7099808" y="756950"/>
            <a:chExt cx="2882392" cy="1074788"/>
          </a:xfrm>
          <a:solidFill>
            <a:schemeClr val="accent4">
              <a:lumMod val="20000"/>
              <a:lumOff val="80000"/>
            </a:schemeClr>
          </a:solidFill>
        </p:grpSpPr>
        <p:sp>
          <p:nvSpPr>
            <p:cNvPr id="23" name="Rectángulo 22">
              <a:extLst>
                <a:ext uri="{FF2B5EF4-FFF2-40B4-BE49-F238E27FC236}">
                  <a16:creationId xmlns:a16="http://schemas.microsoft.com/office/drawing/2014/main" id="{8A1D76D1-F4AA-40A3-8959-E1C159E3B857}"/>
                </a:ext>
              </a:extLst>
            </p:cNvPr>
            <p:cNvSpPr/>
            <p:nvPr/>
          </p:nvSpPr>
          <p:spPr>
            <a:xfrm>
              <a:off x="7287248" y="756950"/>
              <a:ext cx="2498954" cy="400110"/>
            </a:xfrm>
            <a:prstGeom prst="rect">
              <a:avLst/>
            </a:prstGeom>
            <a:grpFill/>
          </p:spPr>
          <p:txBody>
            <a:bodyPr wrap="none" lIns="91440" tIns="45720" rIns="91440" bIns="45720">
              <a:spAutoFit/>
            </a:bodyPr>
            <a:lstStyle/>
            <a:p>
              <a:pPr algn="ctr"/>
              <a:r>
                <a:rPr lang="es-ES" sz="20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Monitor e informante</a:t>
              </a:r>
            </a:p>
          </p:txBody>
        </p:sp>
        <p:sp>
          <p:nvSpPr>
            <p:cNvPr id="24" name="CuadroTexto 23">
              <a:extLst>
                <a:ext uri="{FF2B5EF4-FFF2-40B4-BE49-F238E27FC236}">
                  <a16:creationId xmlns:a16="http://schemas.microsoft.com/office/drawing/2014/main" id="{630D694B-0F65-42A1-A02B-A4B0360B25A4}"/>
                </a:ext>
              </a:extLst>
            </p:cNvPr>
            <p:cNvSpPr txBox="1"/>
            <p:nvPr/>
          </p:nvSpPr>
          <p:spPr>
            <a:xfrm>
              <a:off x="7099808" y="1107390"/>
              <a:ext cx="2882392" cy="369332"/>
            </a:xfrm>
            <a:prstGeom prst="rect">
              <a:avLst/>
            </a:prstGeom>
            <a:grpFill/>
          </p:spPr>
          <p:txBody>
            <a:bodyPr wrap="none" rtlCol="0">
              <a:spAutoFit/>
            </a:bodyPr>
            <a:lstStyle/>
            <a:p>
              <a:r>
                <a:rPr lang="es-ES" dirty="0"/>
                <a:t>Nelson (22 años) </a:t>
              </a:r>
              <a:r>
                <a:rPr lang="es-ES" dirty="0" err="1"/>
                <a:t>Chojñapata</a:t>
              </a:r>
              <a:endParaRPr lang="es-ES" dirty="0"/>
            </a:p>
          </p:txBody>
        </p:sp>
        <p:sp>
          <p:nvSpPr>
            <p:cNvPr id="25" name="CuadroTexto 24">
              <a:extLst>
                <a:ext uri="{FF2B5EF4-FFF2-40B4-BE49-F238E27FC236}">
                  <a16:creationId xmlns:a16="http://schemas.microsoft.com/office/drawing/2014/main" id="{67572AD6-353B-4B52-BC10-27B3881321F3}"/>
                </a:ext>
              </a:extLst>
            </p:cNvPr>
            <p:cNvSpPr txBox="1"/>
            <p:nvPr/>
          </p:nvSpPr>
          <p:spPr>
            <a:xfrm>
              <a:off x="7178693" y="1462406"/>
              <a:ext cx="2716065" cy="369332"/>
            </a:xfrm>
            <a:prstGeom prst="rect">
              <a:avLst/>
            </a:prstGeom>
            <a:grpFill/>
          </p:spPr>
          <p:txBody>
            <a:bodyPr wrap="none" rtlCol="0">
              <a:spAutoFit/>
            </a:bodyPr>
            <a:lstStyle/>
            <a:p>
              <a:r>
                <a:rPr lang="es-ES" dirty="0"/>
                <a:t>Daniel (16 años) </a:t>
              </a:r>
              <a:r>
                <a:rPr lang="es-ES" dirty="0" err="1"/>
                <a:t>Chinchaya</a:t>
              </a:r>
              <a:endParaRPr lang="es-ES" dirty="0"/>
            </a:p>
          </p:txBody>
        </p:sp>
      </p:grpSp>
      <p:sp>
        <p:nvSpPr>
          <p:cNvPr id="28" name="Rectángulo 27">
            <a:extLst>
              <a:ext uri="{FF2B5EF4-FFF2-40B4-BE49-F238E27FC236}">
                <a16:creationId xmlns:a16="http://schemas.microsoft.com/office/drawing/2014/main" id="{B6938032-06B0-4B83-8E6B-8DD22EBDCE43}"/>
              </a:ext>
            </a:extLst>
          </p:cNvPr>
          <p:cNvSpPr/>
          <p:nvPr/>
        </p:nvSpPr>
        <p:spPr>
          <a:xfrm>
            <a:off x="417442" y="4906228"/>
            <a:ext cx="2349226" cy="461665"/>
          </a:xfrm>
          <a:prstGeom prst="rect">
            <a:avLst/>
          </a:prstGeom>
          <a:noFill/>
        </p:spPr>
        <p:txBody>
          <a:bodyPr wrap="square" lIns="91440" tIns="45720" rIns="91440" bIns="45720">
            <a:spAutoFit/>
          </a:bodyPr>
          <a:lstStyle/>
          <a:p>
            <a:pPr algn="ctr"/>
            <a:r>
              <a:rPr lang="es-ES" sz="2400" dirty="0">
                <a:ln w="0"/>
                <a:solidFill>
                  <a:schemeClr val="accent1"/>
                </a:solidFill>
                <a:effectLst>
                  <a:outerShdw blurRad="38100" dist="25400" dir="5400000" algn="ctr" rotWithShape="0">
                    <a:srgbClr val="6E747A">
                      <a:alpha val="43000"/>
                    </a:srgbClr>
                  </a:outerShdw>
                </a:effectLst>
              </a:rPr>
              <a:t>¿</a:t>
            </a:r>
            <a:r>
              <a:rPr lang="es-ES" sz="2400" b="0" cap="none" spc="0" dirty="0">
                <a:ln w="0"/>
                <a:solidFill>
                  <a:schemeClr val="accent1"/>
                </a:solidFill>
                <a:effectLst>
                  <a:outerShdw blurRad="38100" dist="25400" dir="5400000" algn="ctr" rotWithShape="0">
                    <a:srgbClr val="6E747A">
                      <a:alpha val="43000"/>
                    </a:srgbClr>
                  </a:outerShdw>
                </a:effectLst>
              </a:rPr>
              <a:t>Probabilístico</a:t>
            </a:r>
            <a:r>
              <a:rPr lang="es-ES" sz="2400" dirty="0">
                <a:ln w="0"/>
                <a:solidFill>
                  <a:schemeClr val="accent1"/>
                </a:solidFill>
                <a:effectLst>
                  <a:outerShdw blurRad="38100" dist="25400" dir="5400000" algn="ctr" rotWithShape="0">
                    <a:srgbClr val="6E747A">
                      <a:alpha val="43000"/>
                    </a:srgbClr>
                  </a:outerShdw>
                </a:effectLst>
              </a:rPr>
              <a:t>?</a:t>
            </a:r>
            <a:endParaRPr lang="es-ES" sz="24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2982845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par>
                                <p:cTn id="8" presetID="16" presetClass="entr" presetSubtype="21"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barn(inVertical)">
                                      <p:cBhvr>
                                        <p:cTn id="10" dur="500"/>
                                        <p:tgtEl>
                                          <p:spTgt spid="14"/>
                                        </p:tgtEl>
                                      </p:cBhvr>
                                    </p:animEffect>
                                  </p:childTnLst>
                                </p:cTn>
                              </p:par>
                              <p:par>
                                <p:cTn id="11" presetID="16" presetClass="entr" presetSubtype="21"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barn(inVertical)">
                                      <p:cBhvr>
                                        <p:cTn id="13" dur="500"/>
                                        <p:tgtEl>
                                          <p:spTgt spid="16"/>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nodeType="click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wheel(1)">
                                      <p:cBhvr>
                                        <p:cTn id="18" dur="2000"/>
                                        <p:tgtEl>
                                          <p:spTgt spid="27"/>
                                        </p:tgtEl>
                                      </p:cBhvr>
                                    </p:animEffect>
                                  </p:childTnLst>
                                </p:cTn>
                              </p:par>
                              <p:par>
                                <p:cTn id="19" presetID="21" presetClass="entr" presetSubtype="1"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wheel(1)">
                                      <p:cBhvr>
                                        <p:cTn id="21"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Marcador de contenido 7">
            <a:extLst>
              <a:ext uri="{FF2B5EF4-FFF2-40B4-BE49-F238E27FC236}">
                <a16:creationId xmlns:a16="http://schemas.microsoft.com/office/drawing/2014/main" id="{199FD808-108A-4DB8-AFAC-D91BA0E4B7E7}"/>
              </a:ext>
            </a:extLst>
          </p:cNvPr>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315152" y="1270252"/>
            <a:ext cx="4992228" cy="3533332"/>
          </a:xfrm>
        </p:spPr>
      </p:pic>
      <p:sp>
        <p:nvSpPr>
          <p:cNvPr id="5" name="Marcador de texto 4">
            <a:extLst>
              <a:ext uri="{FF2B5EF4-FFF2-40B4-BE49-F238E27FC236}">
                <a16:creationId xmlns:a16="http://schemas.microsoft.com/office/drawing/2014/main" id="{E7205DAB-E817-4AE9-B5C2-A7E84D3B0228}"/>
              </a:ext>
            </a:extLst>
          </p:cNvPr>
          <p:cNvSpPr>
            <a:spLocks noGrp="1"/>
          </p:cNvSpPr>
          <p:nvPr>
            <p:ph type="body" sz="quarter" idx="3"/>
          </p:nvPr>
        </p:nvSpPr>
        <p:spPr>
          <a:xfrm>
            <a:off x="5863353" y="628363"/>
            <a:ext cx="5183188" cy="823912"/>
          </a:xfrm>
          <a:solidFill>
            <a:schemeClr val="bg1"/>
          </a:solidFill>
        </p:spPr>
        <p:txBody>
          <a:bodyPr>
            <a:normAutofit fontScale="85000" lnSpcReduction="20000"/>
          </a:bodyPr>
          <a:lstStyle/>
          <a:p>
            <a:r>
              <a:rPr lang="es-ES" b="0" dirty="0" err="1"/>
              <a:t>Ancoraimes</a:t>
            </a:r>
            <a:r>
              <a:rPr lang="es-ES" b="0" dirty="0"/>
              <a:t> (Norte) poco daño en lugares altos y mayor daño en planicies, variedades comerciales y nativas por igual.</a:t>
            </a:r>
          </a:p>
        </p:txBody>
      </p:sp>
      <p:pic>
        <p:nvPicPr>
          <p:cNvPr id="10" name="Marcador de contenido 9">
            <a:extLst>
              <a:ext uri="{FF2B5EF4-FFF2-40B4-BE49-F238E27FC236}">
                <a16:creationId xmlns:a16="http://schemas.microsoft.com/office/drawing/2014/main" id="{9D98BEB6-2326-48D3-BE51-5628F1E70E6B}"/>
              </a:ext>
            </a:extLst>
          </p:cNvPr>
          <p:cNvPicPr>
            <a:picLocks noGrp="1" noChangeAspect="1"/>
          </p:cNvPicPr>
          <p:nvPr>
            <p:ph sz="quarter" idx="4"/>
          </p:nvPr>
        </p:nvPicPr>
        <p:blipFill>
          <a:blip r:embed="rId4" cstate="email">
            <a:extLst>
              <a:ext uri="{28A0092B-C50C-407E-A947-70E740481C1C}">
                <a14:useLocalDpi xmlns:a14="http://schemas.microsoft.com/office/drawing/2010/main"/>
              </a:ext>
            </a:extLst>
          </a:blip>
          <a:stretch>
            <a:fillRect/>
          </a:stretch>
        </p:blipFill>
        <p:spPr>
          <a:xfrm>
            <a:off x="5863353" y="1452275"/>
            <a:ext cx="4601484" cy="3256777"/>
          </a:xfrm>
        </p:spPr>
      </p:pic>
      <p:sp>
        <p:nvSpPr>
          <p:cNvPr id="11" name="Forma libre: forma 10">
            <a:extLst>
              <a:ext uri="{FF2B5EF4-FFF2-40B4-BE49-F238E27FC236}">
                <a16:creationId xmlns:a16="http://schemas.microsoft.com/office/drawing/2014/main" id="{E543DE21-4ABE-44E9-B91E-5366BFFDDC78}"/>
              </a:ext>
            </a:extLst>
          </p:cNvPr>
          <p:cNvSpPr/>
          <p:nvPr/>
        </p:nvSpPr>
        <p:spPr>
          <a:xfrm>
            <a:off x="2357217" y="1799476"/>
            <a:ext cx="2950163" cy="1916634"/>
          </a:xfrm>
          <a:custGeom>
            <a:avLst/>
            <a:gdLst>
              <a:gd name="connsiteX0" fmla="*/ 0 w 3048000"/>
              <a:gd name="connsiteY0" fmla="*/ 9832 h 2064774"/>
              <a:gd name="connsiteX1" fmla="*/ 58994 w 3048000"/>
              <a:gd name="connsiteY1" fmla="*/ 324464 h 2064774"/>
              <a:gd name="connsiteX2" fmla="*/ 383458 w 3048000"/>
              <a:gd name="connsiteY2" fmla="*/ 855406 h 2064774"/>
              <a:gd name="connsiteX3" fmla="*/ 570271 w 3048000"/>
              <a:gd name="connsiteY3" fmla="*/ 1101213 h 2064774"/>
              <a:gd name="connsiteX4" fmla="*/ 865239 w 3048000"/>
              <a:gd name="connsiteY4" fmla="*/ 1425677 h 2064774"/>
              <a:gd name="connsiteX5" fmla="*/ 1238865 w 3048000"/>
              <a:gd name="connsiteY5" fmla="*/ 1828800 h 2064774"/>
              <a:gd name="connsiteX6" fmla="*/ 1966452 w 3048000"/>
              <a:gd name="connsiteY6" fmla="*/ 2015613 h 2064774"/>
              <a:gd name="connsiteX7" fmla="*/ 2566219 w 3048000"/>
              <a:gd name="connsiteY7" fmla="*/ 2064774 h 2064774"/>
              <a:gd name="connsiteX8" fmla="*/ 2674374 w 3048000"/>
              <a:gd name="connsiteY8" fmla="*/ 2064774 h 2064774"/>
              <a:gd name="connsiteX9" fmla="*/ 3018503 w 3048000"/>
              <a:gd name="connsiteY9" fmla="*/ 2064774 h 2064774"/>
              <a:gd name="connsiteX10" fmla="*/ 3018503 w 3048000"/>
              <a:gd name="connsiteY10" fmla="*/ 973393 h 2064774"/>
              <a:gd name="connsiteX11" fmla="*/ 3048000 w 3048000"/>
              <a:gd name="connsiteY11" fmla="*/ 68826 h 2064774"/>
              <a:gd name="connsiteX12" fmla="*/ 3048000 w 3048000"/>
              <a:gd name="connsiteY12" fmla="*/ 0 h 2064774"/>
              <a:gd name="connsiteX13" fmla="*/ 0 w 3048000"/>
              <a:gd name="connsiteY13" fmla="*/ 9832 h 2064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48000" h="2064774">
                <a:moveTo>
                  <a:pt x="0" y="9832"/>
                </a:moveTo>
                <a:lnTo>
                  <a:pt x="58994" y="324464"/>
                </a:lnTo>
                <a:lnTo>
                  <a:pt x="383458" y="855406"/>
                </a:lnTo>
                <a:lnTo>
                  <a:pt x="570271" y="1101213"/>
                </a:lnTo>
                <a:lnTo>
                  <a:pt x="865239" y="1425677"/>
                </a:lnTo>
                <a:lnTo>
                  <a:pt x="1238865" y="1828800"/>
                </a:lnTo>
                <a:lnTo>
                  <a:pt x="1966452" y="2015613"/>
                </a:lnTo>
                <a:lnTo>
                  <a:pt x="2566219" y="2064774"/>
                </a:lnTo>
                <a:lnTo>
                  <a:pt x="2674374" y="2064774"/>
                </a:lnTo>
                <a:lnTo>
                  <a:pt x="3018503" y="2064774"/>
                </a:lnTo>
                <a:lnTo>
                  <a:pt x="3018503" y="973393"/>
                </a:lnTo>
                <a:lnTo>
                  <a:pt x="3048000" y="68826"/>
                </a:lnTo>
                <a:lnTo>
                  <a:pt x="3048000" y="0"/>
                </a:lnTo>
                <a:lnTo>
                  <a:pt x="0" y="9832"/>
                </a:lnTo>
                <a:close/>
              </a:path>
            </a:pathLst>
          </a:custGeom>
          <a:solidFill>
            <a:srgbClr val="FF0000">
              <a:alpha val="9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CuadroTexto 11">
            <a:extLst>
              <a:ext uri="{FF2B5EF4-FFF2-40B4-BE49-F238E27FC236}">
                <a16:creationId xmlns:a16="http://schemas.microsoft.com/office/drawing/2014/main" id="{EF3C57A1-48EB-4FC3-A202-657692917C5B}"/>
              </a:ext>
            </a:extLst>
          </p:cNvPr>
          <p:cNvSpPr txBox="1"/>
          <p:nvPr/>
        </p:nvSpPr>
        <p:spPr>
          <a:xfrm>
            <a:off x="3558209" y="1584542"/>
            <a:ext cx="2041528" cy="646331"/>
          </a:xfrm>
          <a:prstGeom prst="rect">
            <a:avLst/>
          </a:prstGeom>
          <a:noFill/>
        </p:spPr>
        <p:txBody>
          <a:bodyPr wrap="square" rtlCol="0">
            <a:spAutoFit/>
          </a:bodyPr>
          <a:lstStyle/>
          <a:p>
            <a:r>
              <a:rPr lang="es-ES" dirty="0">
                <a:solidFill>
                  <a:schemeClr val="bg1"/>
                </a:solidFill>
              </a:rPr>
              <a:t>Zona de mayor daño</a:t>
            </a:r>
          </a:p>
        </p:txBody>
      </p:sp>
      <p:sp>
        <p:nvSpPr>
          <p:cNvPr id="13" name="Título 1">
            <a:extLst>
              <a:ext uri="{FF2B5EF4-FFF2-40B4-BE49-F238E27FC236}">
                <a16:creationId xmlns:a16="http://schemas.microsoft.com/office/drawing/2014/main" id="{8AE6DE19-A59B-4A2A-A767-7C453A7A38E5}"/>
              </a:ext>
            </a:extLst>
          </p:cNvPr>
          <p:cNvSpPr txBox="1">
            <a:spLocks/>
          </p:cNvSpPr>
          <p:nvPr/>
        </p:nvSpPr>
        <p:spPr>
          <a:xfrm>
            <a:off x="944973" y="121133"/>
            <a:ext cx="9063731" cy="593482"/>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Arial Narrow" panose="020B0606020202030204" pitchFamily="34" charset="0"/>
                <a:ea typeface="+mj-ea"/>
                <a:cs typeface="+mj-cs"/>
              </a:defRPr>
            </a:lvl1pPr>
          </a:lstStyle>
          <a:p>
            <a:r>
              <a:rPr lang="es-ES" dirty="0"/>
              <a:t>Eventos extremos que redujeron la producción</a:t>
            </a:r>
          </a:p>
        </p:txBody>
      </p:sp>
      <p:pic>
        <p:nvPicPr>
          <p:cNvPr id="4" name="Imagen 3">
            <a:extLst>
              <a:ext uri="{FF2B5EF4-FFF2-40B4-BE49-F238E27FC236}">
                <a16:creationId xmlns:a16="http://schemas.microsoft.com/office/drawing/2014/main" id="{0BC44640-C0D3-42E6-A81D-9245FC3500D7}"/>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rot="5400000">
            <a:off x="454464" y="1504056"/>
            <a:ext cx="1365983" cy="1274414"/>
          </a:xfrm>
          <a:prstGeom prst="rect">
            <a:avLst/>
          </a:prstGeom>
        </p:spPr>
      </p:pic>
      <p:pic>
        <p:nvPicPr>
          <p:cNvPr id="6" name="Imagen 5">
            <a:extLst>
              <a:ext uri="{FF2B5EF4-FFF2-40B4-BE49-F238E27FC236}">
                <a16:creationId xmlns:a16="http://schemas.microsoft.com/office/drawing/2014/main" id="{08F4DF78-C15E-4F81-BD4F-43E05EB399EC}"/>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6070653" y="1759852"/>
            <a:ext cx="1020184" cy="834156"/>
          </a:xfrm>
          <a:prstGeom prst="rect">
            <a:avLst/>
          </a:prstGeom>
          <a:ln>
            <a:noFill/>
          </a:ln>
          <a:effectLst>
            <a:outerShdw blurRad="292100" dist="139700" dir="2700000" algn="tl" rotWithShape="0">
              <a:srgbClr val="333333">
                <a:alpha val="65000"/>
              </a:srgbClr>
            </a:outerShdw>
          </a:effectLst>
        </p:spPr>
      </p:pic>
      <p:sp>
        <p:nvSpPr>
          <p:cNvPr id="3" name="Marcador de texto 2">
            <a:extLst>
              <a:ext uri="{FF2B5EF4-FFF2-40B4-BE49-F238E27FC236}">
                <a16:creationId xmlns:a16="http://schemas.microsoft.com/office/drawing/2014/main" id="{014663CA-E38A-4CAD-B550-D13E51C08671}"/>
              </a:ext>
            </a:extLst>
          </p:cNvPr>
          <p:cNvSpPr>
            <a:spLocks noGrp="1"/>
          </p:cNvSpPr>
          <p:nvPr>
            <p:ph type="body" idx="1"/>
          </p:nvPr>
        </p:nvSpPr>
        <p:spPr>
          <a:xfrm>
            <a:off x="315152" y="714615"/>
            <a:ext cx="5333733" cy="737660"/>
          </a:xfrm>
          <a:solidFill>
            <a:schemeClr val="bg1"/>
          </a:solidFill>
        </p:spPr>
        <p:txBody>
          <a:bodyPr>
            <a:noAutofit/>
          </a:bodyPr>
          <a:lstStyle/>
          <a:p>
            <a:r>
              <a:rPr lang="es-ES" sz="1800" b="0" dirty="0"/>
              <a:t>Sector de </a:t>
            </a:r>
            <a:r>
              <a:rPr lang="es-ES" sz="1800" b="0" dirty="0" err="1"/>
              <a:t>Umala</a:t>
            </a:r>
            <a:r>
              <a:rPr lang="es-ES" sz="1800" b="0" dirty="0"/>
              <a:t> (Centro) con mayor daño en plantas, perdida en las parcelas comerciales y menor en las de variedades nativas</a:t>
            </a:r>
          </a:p>
        </p:txBody>
      </p:sp>
      <p:pic>
        <p:nvPicPr>
          <p:cNvPr id="15" name="Imagen 14">
            <a:extLst>
              <a:ext uri="{FF2B5EF4-FFF2-40B4-BE49-F238E27FC236}">
                <a16:creationId xmlns:a16="http://schemas.microsoft.com/office/drawing/2014/main" id="{81303D3E-B13C-439F-934E-B9448137F0E6}"/>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523444" y="1242837"/>
            <a:ext cx="1113310" cy="81629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6" name="Imagen 25">
            <a:extLst>
              <a:ext uri="{FF2B5EF4-FFF2-40B4-BE49-F238E27FC236}">
                <a16:creationId xmlns:a16="http://schemas.microsoft.com/office/drawing/2014/main" id="{F225B65C-6D25-4D6E-A05A-55229995FD1B}"/>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0448681" y="1266637"/>
            <a:ext cx="1605932" cy="3624926"/>
          </a:xfrm>
          <a:prstGeom prst="rect">
            <a:avLst/>
          </a:prstGeom>
        </p:spPr>
      </p:pic>
      <p:grpSp>
        <p:nvGrpSpPr>
          <p:cNvPr id="27" name="Grupo 26">
            <a:extLst>
              <a:ext uri="{FF2B5EF4-FFF2-40B4-BE49-F238E27FC236}">
                <a16:creationId xmlns:a16="http://schemas.microsoft.com/office/drawing/2014/main" id="{C1EDDA3B-88C9-44CC-8F5A-3ABCDBD35AB8}"/>
              </a:ext>
            </a:extLst>
          </p:cNvPr>
          <p:cNvGrpSpPr/>
          <p:nvPr/>
        </p:nvGrpSpPr>
        <p:grpSpPr>
          <a:xfrm>
            <a:off x="669998" y="4263992"/>
            <a:ext cx="11384615" cy="2547627"/>
            <a:chOff x="669998" y="4263992"/>
            <a:chExt cx="11384615" cy="2547627"/>
          </a:xfrm>
        </p:grpSpPr>
        <p:pic>
          <p:nvPicPr>
            <p:cNvPr id="21" name="Imagen 20">
              <a:extLst>
                <a:ext uri="{FF2B5EF4-FFF2-40B4-BE49-F238E27FC236}">
                  <a16:creationId xmlns:a16="http://schemas.microsoft.com/office/drawing/2014/main" id="{DE4EAF6E-EA1C-462C-80B8-9D5A97232D73}"/>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7079228" y="4263992"/>
              <a:ext cx="4975385" cy="2547627"/>
            </a:xfrm>
            <a:prstGeom prst="rect">
              <a:avLst/>
            </a:prstGeom>
          </p:spPr>
        </p:pic>
        <p:pic>
          <p:nvPicPr>
            <p:cNvPr id="22" name="Imagen 21">
              <a:extLst>
                <a:ext uri="{FF2B5EF4-FFF2-40B4-BE49-F238E27FC236}">
                  <a16:creationId xmlns:a16="http://schemas.microsoft.com/office/drawing/2014/main" id="{F17F192B-6E73-49C8-AE65-9C06B6F382A8}"/>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669998" y="4705925"/>
              <a:ext cx="6324600" cy="1973580"/>
            </a:xfrm>
            <a:prstGeom prst="rect">
              <a:avLst/>
            </a:prstGeom>
          </p:spPr>
        </p:pic>
      </p:grpSp>
    </p:spTree>
    <p:extLst>
      <p:ext uri="{BB962C8B-B14F-4D97-AF65-F5344CB8AC3E}">
        <p14:creationId xmlns:p14="http://schemas.microsoft.com/office/powerpoint/2010/main" val="3684880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087BF62-54A4-40CA-9FCE-7263562F656B}"/>
              </a:ext>
            </a:extLst>
          </p:cNvPr>
          <p:cNvSpPr>
            <a:spLocks noGrp="1"/>
          </p:cNvSpPr>
          <p:nvPr>
            <p:ph type="title"/>
          </p:nvPr>
        </p:nvSpPr>
        <p:spPr>
          <a:xfrm>
            <a:off x="839788" y="365126"/>
            <a:ext cx="10515600" cy="682440"/>
          </a:xfrm>
        </p:spPr>
        <p:txBody>
          <a:bodyPr>
            <a:normAutofit fontScale="90000"/>
          </a:bodyPr>
          <a:lstStyle/>
          <a:p>
            <a:r>
              <a:rPr lang="es-ES" dirty="0"/>
              <a:t>Producción a pesar de eventos extremos</a:t>
            </a:r>
          </a:p>
        </p:txBody>
      </p:sp>
      <p:sp>
        <p:nvSpPr>
          <p:cNvPr id="3" name="Marcador de texto 2">
            <a:extLst>
              <a:ext uri="{FF2B5EF4-FFF2-40B4-BE49-F238E27FC236}">
                <a16:creationId xmlns:a16="http://schemas.microsoft.com/office/drawing/2014/main" id="{1593A264-FD1F-4212-8007-AA51757684DC}"/>
              </a:ext>
            </a:extLst>
          </p:cNvPr>
          <p:cNvSpPr>
            <a:spLocks noGrp="1"/>
          </p:cNvSpPr>
          <p:nvPr>
            <p:ph type="body" idx="1"/>
          </p:nvPr>
        </p:nvSpPr>
        <p:spPr>
          <a:xfrm>
            <a:off x="839788" y="1364364"/>
            <a:ext cx="5157787" cy="823912"/>
          </a:xfrm>
        </p:spPr>
        <p:txBody>
          <a:bodyPr/>
          <a:lstStyle/>
          <a:p>
            <a:endParaRPr lang="es-ES" dirty="0"/>
          </a:p>
        </p:txBody>
      </p:sp>
      <p:sp>
        <p:nvSpPr>
          <p:cNvPr id="16" name="Rectángulo 15">
            <a:extLst>
              <a:ext uri="{FF2B5EF4-FFF2-40B4-BE49-F238E27FC236}">
                <a16:creationId xmlns:a16="http://schemas.microsoft.com/office/drawing/2014/main" id="{B6888882-1BB0-4105-A0AD-32AD51723AF6}"/>
              </a:ext>
            </a:extLst>
          </p:cNvPr>
          <p:cNvSpPr/>
          <p:nvPr/>
        </p:nvSpPr>
        <p:spPr>
          <a:xfrm>
            <a:off x="776895" y="4335085"/>
            <a:ext cx="1652184" cy="461665"/>
          </a:xfrm>
          <a:prstGeom prst="rect">
            <a:avLst/>
          </a:prstGeom>
          <a:noFill/>
        </p:spPr>
        <p:txBody>
          <a:bodyPr wrap="none" lIns="91440" tIns="45720" rIns="91440" bIns="45720">
            <a:spAutoFit/>
          </a:bodyPr>
          <a:lstStyle/>
          <a:p>
            <a:pPr algn="ctr"/>
            <a:r>
              <a:rPr lang="es-ES" sz="2400" b="0" cap="none" spc="0" dirty="0" err="1">
                <a:ln w="0"/>
                <a:solidFill>
                  <a:schemeClr val="accent1"/>
                </a:solidFill>
                <a:effectLst>
                  <a:outerShdw blurRad="38100" dist="25400" dir="5400000" algn="ctr" rotWithShape="0">
                    <a:srgbClr val="6E747A">
                      <a:alpha val="43000"/>
                    </a:srgbClr>
                  </a:outerShdw>
                </a:effectLst>
              </a:rPr>
              <a:t>Ancoraimes</a:t>
            </a:r>
            <a:endParaRPr lang="es-ES" sz="2400" b="0" cap="none" spc="0" dirty="0">
              <a:ln w="0"/>
              <a:solidFill>
                <a:schemeClr val="accent1"/>
              </a:solidFill>
              <a:effectLst>
                <a:outerShdw blurRad="38100" dist="25400" dir="5400000" algn="ctr" rotWithShape="0">
                  <a:srgbClr val="6E747A">
                    <a:alpha val="43000"/>
                  </a:srgbClr>
                </a:outerShdw>
              </a:effectLst>
            </a:endParaRPr>
          </a:p>
        </p:txBody>
      </p:sp>
      <p:grpSp>
        <p:nvGrpSpPr>
          <p:cNvPr id="9" name="Grupo 8">
            <a:extLst>
              <a:ext uri="{FF2B5EF4-FFF2-40B4-BE49-F238E27FC236}">
                <a16:creationId xmlns:a16="http://schemas.microsoft.com/office/drawing/2014/main" id="{6AFDE872-B2E4-415E-8DCF-F16185FD9FAE}"/>
              </a:ext>
            </a:extLst>
          </p:cNvPr>
          <p:cNvGrpSpPr/>
          <p:nvPr/>
        </p:nvGrpSpPr>
        <p:grpSpPr>
          <a:xfrm>
            <a:off x="6825395" y="954594"/>
            <a:ext cx="5032415" cy="3456382"/>
            <a:chOff x="6825395" y="954594"/>
            <a:chExt cx="5032415" cy="3456382"/>
          </a:xfrm>
        </p:grpSpPr>
        <p:pic>
          <p:nvPicPr>
            <p:cNvPr id="7" name="Imagen 6">
              <a:extLst>
                <a:ext uri="{FF2B5EF4-FFF2-40B4-BE49-F238E27FC236}">
                  <a16:creationId xmlns:a16="http://schemas.microsoft.com/office/drawing/2014/main" id="{0F4A5E10-3435-4F90-BE66-46851DB90E56}"/>
                </a:ext>
              </a:extLst>
            </p:cNvPr>
            <p:cNvPicPr>
              <a:picLocks noChangeAspect="1"/>
            </p:cNvPicPr>
            <p:nvPr/>
          </p:nvPicPr>
          <p:blipFill>
            <a:blip r:embed="rId2"/>
            <a:stretch>
              <a:fillRect/>
            </a:stretch>
          </p:blipFill>
          <p:spPr>
            <a:xfrm>
              <a:off x="6825395" y="1358637"/>
              <a:ext cx="5032415" cy="2976448"/>
            </a:xfrm>
            <a:prstGeom prst="rect">
              <a:avLst/>
            </a:prstGeom>
          </p:spPr>
        </p:pic>
        <p:sp>
          <p:nvSpPr>
            <p:cNvPr id="14" name="Rectángulo 13">
              <a:extLst>
                <a:ext uri="{FF2B5EF4-FFF2-40B4-BE49-F238E27FC236}">
                  <a16:creationId xmlns:a16="http://schemas.microsoft.com/office/drawing/2014/main" id="{BE3CFDF8-8E6E-4578-B305-B6B1CDD77235}"/>
                </a:ext>
              </a:extLst>
            </p:cNvPr>
            <p:cNvSpPr/>
            <p:nvPr/>
          </p:nvSpPr>
          <p:spPr>
            <a:xfrm>
              <a:off x="8142891" y="954594"/>
              <a:ext cx="992579" cy="461665"/>
            </a:xfrm>
            <a:prstGeom prst="rect">
              <a:avLst/>
            </a:prstGeom>
            <a:noFill/>
          </p:spPr>
          <p:txBody>
            <a:bodyPr wrap="none" lIns="91440" tIns="45720" rIns="91440" bIns="45720">
              <a:spAutoFit/>
            </a:bodyPr>
            <a:lstStyle/>
            <a:p>
              <a:pPr algn="ctr"/>
              <a:r>
                <a:rPr lang="es-ES" sz="2400" b="0" cap="none" spc="0" dirty="0" err="1">
                  <a:ln w="0"/>
                  <a:solidFill>
                    <a:schemeClr val="accent1"/>
                  </a:solidFill>
                  <a:effectLst>
                    <a:outerShdw blurRad="38100" dist="25400" dir="5400000" algn="ctr" rotWithShape="0">
                      <a:srgbClr val="6E747A">
                        <a:alpha val="43000"/>
                      </a:srgbClr>
                    </a:outerShdw>
                  </a:effectLst>
                </a:rPr>
                <a:t>Umala</a:t>
              </a:r>
              <a:endParaRPr lang="es-ES" sz="2400" b="0" cap="none" spc="0" dirty="0">
                <a:ln w="0"/>
                <a:solidFill>
                  <a:schemeClr val="accent1"/>
                </a:solidFill>
                <a:effectLst>
                  <a:outerShdw blurRad="38100" dist="25400" dir="5400000" algn="ctr" rotWithShape="0">
                    <a:srgbClr val="6E747A">
                      <a:alpha val="43000"/>
                    </a:srgbClr>
                  </a:outerShdw>
                </a:effectLst>
              </a:endParaRPr>
            </a:p>
          </p:txBody>
        </p:sp>
        <p:sp>
          <p:nvSpPr>
            <p:cNvPr id="17" name="Rectángulo 16">
              <a:extLst>
                <a:ext uri="{FF2B5EF4-FFF2-40B4-BE49-F238E27FC236}">
                  <a16:creationId xmlns:a16="http://schemas.microsoft.com/office/drawing/2014/main" id="{20109A3E-73C0-4742-A58E-2FE0FB9378B9}"/>
                </a:ext>
              </a:extLst>
            </p:cNvPr>
            <p:cNvSpPr/>
            <p:nvPr/>
          </p:nvSpPr>
          <p:spPr>
            <a:xfrm>
              <a:off x="9736068" y="1417454"/>
              <a:ext cx="1936043" cy="369332"/>
            </a:xfrm>
            <a:prstGeom prst="rect">
              <a:avLst/>
            </a:prstGeom>
            <a:noFill/>
          </p:spPr>
          <p:txBody>
            <a:bodyPr wrap="none" lIns="91440" tIns="45720" rIns="91440" bIns="45720">
              <a:spAutoFit/>
            </a:bodyPr>
            <a:lstStyle/>
            <a:p>
              <a:pPr algn="ctr"/>
              <a:r>
                <a:rPr lang="es-ES" b="0" cap="none" spc="0" dirty="0">
                  <a:ln w="0"/>
                  <a:solidFill>
                    <a:schemeClr val="accent1"/>
                  </a:solidFill>
                  <a:effectLst>
                    <a:outerShdw blurRad="38100" dist="25400" dir="5400000" algn="ctr" rotWithShape="0">
                      <a:srgbClr val="6E747A">
                        <a:alpha val="43000"/>
                      </a:srgbClr>
                    </a:outerShdw>
                  </a:effectLst>
                </a:rPr>
                <a:t>Variedades nativas</a:t>
              </a:r>
            </a:p>
          </p:txBody>
        </p:sp>
        <p:sp>
          <p:nvSpPr>
            <p:cNvPr id="4" name="Elipse 3">
              <a:extLst>
                <a:ext uri="{FF2B5EF4-FFF2-40B4-BE49-F238E27FC236}">
                  <a16:creationId xmlns:a16="http://schemas.microsoft.com/office/drawing/2014/main" id="{18127758-D3EB-42B2-9A85-7A0C8CE1B3AE}"/>
                </a:ext>
              </a:extLst>
            </p:cNvPr>
            <p:cNvSpPr/>
            <p:nvPr/>
          </p:nvSpPr>
          <p:spPr>
            <a:xfrm>
              <a:off x="8169253" y="1955642"/>
              <a:ext cx="3688557" cy="245533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pic>
        <p:nvPicPr>
          <p:cNvPr id="5" name="Imagen 4">
            <a:extLst>
              <a:ext uri="{FF2B5EF4-FFF2-40B4-BE49-F238E27FC236}">
                <a16:creationId xmlns:a16="http://schemas.microsoft.com/office/drawing/2014/main" id="{C9ACAECC-CF04-43D4-B172-A2B6C7DC3CAB}"/>
              </a:ext>
            </a:extLst>
          </p:cNvPr>
          <p:cNvPicPr>
            <a:picLocks noChangeAspect="1"/>
          </p:cNvPicPr>
          <p:nvPr/>
        </p:nvPicPr>
        <p:blipFill>
          <a:blip r:embed="rId3"/>
          <a:stretch>
            <a:fillRect/>
          </a:stretch>
        </p:blipFill>
        <p:spPr>
          <a:xfrm>
            <a:off x="749442" y="1198299"/>
            <a:ext cx="5032416" cy="2976448"/>
          </a:xfrm>
          <a:prstGeom prst="rect">
            <a:avLst/>
          </a:prstGeom>
        </p:spPr>
      </p:pic>
      <p:pic>
        <p:nvPicPr>
          <p:cNvPr id="8" name="Imagen 7">
            <a:extLst>
              <a:ext uri="{FF2B5EF4-FFF2-40B4-BE49-F238E27FC236}">
                <a16:creationId xmlns:a16="http://schemas.microsoft.com/office/drawing/2014/main" id="{22EF9B86-78A9-41F8-9ABF-877DE456811C}"/>
              </a:ext>
            </a:extLst>
          </p:cNvPr>
          <p:cNvPicPr>
            <a:picLocks noChangeAspect="1"/>
          </p:cNvPicPr>
          <p:nvPr/>
        </p:nvPicPr>
        <p:blipFill>
          <a:blip r:embed="rId4"/>
          <a:stretch>
            <a:fillRect/>
          </a:stretch>
        </p:blipFill>
        <p:spPr>
          <a:xfrm>
            <a:off x="2434920" y="4325480"/>
            <a:ext cx="4176689" cy="2455334"/>
          </a:xfrm>
          <a:prstGeom prst="rect">
            <a:avLst/>
          </a:prstGeom>
        </p:spPr>
      </p:pic>
      <p:sp>
        <p:nvSpPr>
          <p:cNvPr id="18" name="Rectángulo 17">
            <a:extLst>
              <a:ext uri="{FF2B5EF4-FFF2-40B4-BE49-F238E27FC236}">
                <a16:creationId xmlns:a16="http://schemas.microsoft.com/office/drawing/2014/main" id="{73546D3F-6220-4E3A-9240-EE8A98FB46A1}"/>
              </a:ext>
            </a:extLst>
          </p:cNvPr>
          <p:cNvSpPr/>
          <p:nvPr/>
        </p:nvSpPr>
        <p:spPr>
          <a:xfrm>
            <a:off x="4877994" y="4690103"/>
            <a:ext cx="1733615" cy="338554"/>
          </a:xfrm>
          <a:prstGeom prst="rect">
            <a:avLst/>
          </a:prstGeom>
          <a:noFill/>
        </p:spPr>
        <p:txBody>
          <a:bodyPr wrap="none" lIns="91440" tIns="45720" rIns="91440" bIns="45720">
            <a:spAutoFit/>
          </a:bodyPr>
          <a:lstStyle/>
          <a:p>
            <a:pPr algn="ctr"/>
            <a:r>
              <a:rPr lang="es-ES" sz="1600" b="0" cap="none" spc="0" dirty="0">
                <a:ln w="0"/>
                <a:solidFill>
                  <a:schemeClr val="accent1"/>
                </a:solidFill>
                <a:effectLst>
                  <a:outerShdw blurRad="38100" dist="25400" dir="5400000" algn="ctr" rotWithShape="0">
                    <a:srgbClr val="6E747A">
                      <a:alpha val="43000"/>
                    </a:srgbClr>
                  </a:outerShdw>
                </a:effectLst>
              </a:rPr>
              <a:t>Épocas de siembra</a:t>
            </a:r>
          </a:p>
        </p:txBody>
      </p:sp>
    </p:spTree>
    <p:extLst>
      <p:ext uri="{BB962C8B-B14F-4D97-AF65-F5344CB8AC3E}">
        <p14:creationId xmlns:p14="http://schemas.microsoft.com/office/powerpoint/2010/main" val="685834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barn(inVertical)">
                                      <p:cBhvr>
                                        <p:cTn id="12" dur="500"/>
                                        <p:tgtEl>
                                          <p:spTgt spid="16"/>
                                        </p:tgtEl>
                                      </p:cBhvr>
                                    </p:animEffect>
                                  </p:childTnLst>
                                </p:cTn>
                              </p:par>
                              <p:par>
                                <p:cTn id="13" presetID="16" presetClass="entr" presetSubtype="21"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inVertical)">
                                      <p:cBhvr>
                                        <p:cTn id="15" dur="500"/>
                                        <p:tgtEl>
                                          <p:spTgt spid="8"/>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barn(inVertical)">
                                      <p:cBhvr>
                                        <p:cTn id="1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5EED4B-2DE4-4B75-A1EA-79271ED8250F}"/>
              </a:ext>
            </a:extLst>
          </p:cNvPr>
          <p:cNvSpPr>
            <a:spLocks noGrp="1"/>
          </p:cNvSpPr>
          <p:nvPr>
            <p:ph type="title"/>
          </p:nvPr>
        </p:nvSpPr>
        <p:spPr/>
        <p:txBody>
          <a:bodyPr/>
          <a:lstStyle/>
          <a:p>
            <a:r>
              <a:rPr lang="es-AR" dirty="0"/>
              <a:t>¿Cuál la confianza después de la gestión 20/21?</a:t>
            </a:r>
            <a:endParaRPr lang="es-ES" dirty="0"/>
          </a:p>
        </p:txBody>
      </p:sp>
      <p:pic>
        <p:nvPicPr>
          <p:cNvPr id="5" name="Imagen 4">
            <a:extLst>
              <a:ext uri="{FF2B5EF4-FFF2-40B4-BE49-F238E27FC236}">
                <a16:creationId xmlns:a16="http://schemas.microsoft.com/office/drawing/2014/main" id="{7D910C6C-371F-477D-A96E-DDBC5ADCA6E2}"/>
              </a:ext>
            </a:extLst>
          </p:cNvPr>
          <p:cNvPicPr>
            <a:picLocks noChangeAspect="1"/>
          </p:cNvPicPr>
          <p:nvPr/>
        </p:nvPicPr>
        <p:blipFill>
          <a:blip r:embed="rId2"/>
          <a:stretch>
            <a:fillRect/>
          </a:stretch>
        </p:blipFill>
        <p:spPr>
          <a:xfrm>
            <a:off x="1313131" y="1306651"/>
            <a:ext cx="2926736" cy="5389286"/>
          </a:xfrm>
          <a:prstGeom prst="rect">
            <a:avLst/>
          </a:prstGeom>
        </p:spPr>
      </p:pic>
      <p:pic>
        <p:nvPicPr>
          <p:cNvPr id="6" name="Imagen 5">
            <a:extLst>
              <a:ext uri="{FF2B5EF4-FFF2-40B4-BE49-F238E27FC236}">
                <a16:creationId xmlns:a16="http://schemas.microsoft.com/office/drawing/2014/main" id="{206DD43F-C572-44FE-BEC0-538DAA29CAB2}"/>
              </a:ext>
            </a:extLst>
          </p:cNvPr>
          <p:cNvPicPr>
            <a:picLocks noChangeAspect="1"/>
          </p:cNvPicPr>
          <p:nvPr/>
        </p:nvPicPr>
        <p:blipFill>
          <a:blip r:embed="rId3"/>
          <a:stretch>
            <a:fillRect/>
          </a:stretch>
        </p:blipFill>
        <p:spPr>
          <a:xfrm>
            <a:off x="5800895" y="2081454"/>
            <a:ext cx="5867838" cy="3633546"/>
          </a:xfrm>
          <a:prstGeom prst="rect">
            <a:avLst/>
          </a:prstGeom>
        </p:spPr>
      </p:pic>
      <p:sp>
        <p:nvSpPr>
          <p:cNvPr id="7" name="Flecha: a la derecha 6">
            <a:extLst>
              <a:ext uri="{FF2B5EF4-FFF2-40B4-BE49-F238E27FC236}">
                <a16:creationId xmlns:a16="http://schemas.microsoft.com/office/drawing/2014/main" id="{2A0F9A2F-B61B-4C33-BD80-34200F04E7FA}"/>
              </a:ext>
            </a:extLst>
          </p:cNvPr>
          <p:cNvSpPr/>
          <p:nvPr/>
        </p:nvSpPr>
        <p:spPr>
          <a:xfrm>
            <a:off x="4432852" y="3637723"/>
            <a:ext cx="1242391" cy="65598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40804030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73C8C58-33D9-48EF-A11A-487BA9A5F689}"/>
              </a:ext>
            </a:extLst>
          </p:cNvPr>
          <p:cNvSpPr>
            <a:spLocks noGrp="1"/>
          </p:cNvSpPr>
          <p:nvPr>
            <p:ph type="title"/>
          </p:nvPr>
        </p:nvSpPr>
        <p:spPr>
          <a:xfrm>
            <a:off x="969459" y="344838"/>
            <a:ext cx="4785298" cy="722264"/>
          </a:xfrm>
        </p:spPr>
        <p:txBody>
          <a:bodyPr/>
          <a:lstStyle/>
          <a:p>
            <a:r>
              <a:rPr lang="es-ES" dirty="0"/>
              <a:t>Reflexión en toma de decisión</a:t>
            </a:r>
          </a:p>
        </p:txBody>
      </p:sp>
      <p:sp>
        <p:nvSpPr>
          <p:cNvPr id="10" name="Marcador de contenido 2">
            <a:extLst>
              <a:ext uri="{FF2B5EF4-FFF2-40B4-BE49-F238E27FC236}">
                <a16:creationId xmlns:a16="http://schemas.microsoft.com/office/drawing/2014/main" id="{2CDBBF92-0D5B-44EA-9485-48717B4B5BC1}"/>
              </a:ext>
            </a:extLst>
          </p:cNvPr>
          <p:cNvSpPr txBox="1">
            <a:spLocks/>
          </p:cNvSpPr>
          <p:nvPr/>
        </p:nvSpPr>
        <p:spPr>
          <a:xfrm>
            <a:off x="3592334" y="1080008"/>
            <a:ext cx="4112058" cy="1989284"/>
          </a:xfrm>
          <a:prstGeom prst="rect">
            <a:avLst/>
          </a:prstGeom>
          <a:solidFill>
            <a:schemeClr val="accent4">
              <a:lumMod val="20000"/>
              <a:lumOff val="80000"/>
            </a:schemeClr>
          </a:solidFill>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s-ES" sz="2000" dirty="0"/>
              <a:t>Después de la Reflexión sobre pronósticos el clima y como se vuelven vulnerables a factores externos, rescatan la importancia de mejorar la observación de los Indicadores y valorar a los pocos observadores que quedan.</a:t>
            </a:r>
          </a:p>
        </p:txBody>
      </p:sp>
      <p:pic>
        <p:nvPicPr>
          <p:cNvPr id="18" name="Marcador de contenido 17">
            <a:extLst>
              <a:ext uri="{FF2B5EF4-FFF2-40B4-BE49-F238E27FC236}">
                <a16:creationId xmlns:a16="http://schemas.microsoft.com/office/drawing/2014/main" id="{2D48A8D8-008A-4832-B9EB-6FEB44E4E1CF}"/>
              </a:ext>
            </a:extLst>
          </p:cNvPr>
          <p:cNvPicPr>
            <a:picLocks noGrp="1" noChangeAspect="1"/>
          </p:cNvPicPr>
          <p:nvPr>
            <p:ph idx="1"/>
          </p:nvPr>
        </p:nvPicPr>
        <p:blipFill rotWithShape="1">
          <a:blip r:embed="rId3" cstate="hqprint">
            <a:extLst>
              <a:ext uri="{28A0092B-C50C-407E-A947-70E740481C1C}">
                <a14:useLocalDpi xmlns:a14="http://schemas.microsoft.com/office/drawing/2010/main"/>
              </a:ext>
            </a:extLst>
          </a:blip>
          <a:srcRect/>
          <a:stretch/>
        </p:blipFill>
        <p:spPr>
          <a:xfrm>
            <a:off x="8583720" y="2486206"/>
            <a:ext cx="2455359" cy="2420803"/>
          </a:xfrm>
        </p:spPr>
      </p:pic>
      <p:sp>
        <p:nvSpPr>
          <p:cNvPr id="14" name="Rectángulo 13">
            <a:extLst>
              <a:ext uri="{FF2B5EF4-FFF2-40B4-BE49-F238E27FC236}">
                <a16:creationId xmlns:a16="http://schemas.microsoft.com/office/drawing/2014/main" id="{7710B4FB-E372-4B18-8BF9-8B571973D8AA}"/>
              </a:ext>
            </a:extLst>
          </p:cNvPr>
          <p:cNvSpPr/>
          <p:nvPr/>
        </p:nvSpPr>
        <p:spPr>
          <a:xfrm>
            <a:off x="7503021" y="-103909"/>
            <a:ext cx="3928511" cy="923330"/>
          </a:xfrm>
          <a:prstGeom prst="rect">
            <a:avLst/>
          </a:prstGeom>
          <a:noFill/>
        </p:spPr>
        <p:txBody>
          <a:bodyPr wrap="none" lIns="91440" tIns="45720" rIns="91440" bIns="45720">
            <a:spAutoFit/>
          </a:bodyPr>
          <a:lstStyle/>
          <a:p>
            <a:pPr algn="ctr"/>
            <a:r>
              <a:rPr lang="es-E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Y ahora que?</a:t>
            </a:r>
          </a:p>
        </p:txBody>
      </p:sp>
      <p:grpSp>
        <p:nvGrpSpPr>
          <p:cNvPr id="8" name="Grupo 7">
            <a:extLst>
              <a:ext uri="{FF2B5EF4-FFF2-40B4-BE49-F238E27FC236}">
                <a16:creationId xmlns:a16="http://schemas.microsoft.com/office/drawing/2014/main" id="{88846F2D-5354-4A5B-A536-E6A8707B7A3F}"/>
              </a:ext>
            </a:extLst>
          </p:cNvPr>
          <p:cNvGrpSpPr/>
          <p:nvPr/>
        </p:nvGrpSpPr>
        <p:grpSpPr>
          <a:xfrm>
            <a:off x="7118978" y="1256993"/>
            <a:ext cx="4977029" cy="5038364"/>
            <a:chOff x="7118978" y="1256993"/>
            <a:chExt cx="4977029" cy="5038364"/>
          </a:xfrm>
        </p:grpSpPr>
        <p:sp>
          <p:nvSpPr>
            <p:cNvPr id="19" name="CuadroTexto 18">
              <a:extLst>
                <a:ext uri="{FF2B5EF4-FFF2-40B4-BE49-F238E27FC236}">
                  <a16:creationId xmlns:a16="http://schemas.microsoft.com/office/drawing/2014/main" id="{1641AF87-6D01-430D-92EF-5229EBAE343E}"/>
                </a:ext>
              </a:extLst>
            </p:cNvPr>
            <p:cNvSpPr txBox="1"/>
            <p:nvPr/>
          </p:nvSpPr>
          <p:spPr>
            <a:xfrm>
              <a:off x="7363258" y="4907009"/>
              <a:ext cx="4582391" cy="369332"/>
            </a:xfrm>
            <a:prstGeom prst="rect">
              <a:avLst/>
            </a:prstGeom>
            <a:noFill/>
          </p:spPr>
          <p:txBody>
            <a:bodyPr wrap="square" rtlCol="0">
              <a:spAutoFit/>
            </a:bodyPr>
            <a:lstStyle/>
            <a:p>
              <a:r>
                <a:rPr lang="es-ES" dirty="0"/>
                <a:t>Productor experto en Conocimientos locales</a:t>
              </a:r>
            </a:p>
          </p:txBody>
        </p:sp>
        <p:sp>
          <p:nvSpPr>
            <p:cNvPr id="20" name="CuadroTexto 19">
              <a:extLst>
                <a:ext uri="{FF2B5EF4-FFF2-40B4-BE49-F238E27FC236}">
                  <a16:creationId xmlns:a16="http://schemas.microsoft.com/office/drawing/2014/main" id="{CCF892C4-A00A-43D1-A1A8-BCD99183610B}"/>
                </a:ext>
              </a:extLst>
            </p:cNvPr>
            <p:cNvSpPr txBox="1"/>
            <p:nvPr/>
          </p:nvSpPr>
          <p:spPr>
            <a:xfrm>
              <a:off x="7118978" y="5218139"/>
              <a:ext cx="4977029" cy="1077218"/>
            </a:xfrm>
            <a:prstGeom prst="rect">
              <a:avLst/>
            </a:prstGeom>
            <a:solidFill>
              <a:schemeClr val="accent3">
                <a:lumMod val="20000"/>
                <a:lumOff val="80000"/>
              </a:schemeClr>
            </a:solidFill>
          </p:spPr>
          <p:txBody>
            <a:bodyPr wrap="square" rtlCol="0">
              <a:spAutoFit/>
            </a:bodyPr>
            <a:lstStyle/>
            <a:p>
              <a:r>
                <a:rPr lang="es-ES" sz="1600" dirty="0"/>
                <a:t>Las familias no han valorado las recomendaciones, por ello junto con las autoridades decidimos no apoyar en la tradición de búsqueda de agua (para que llueva) durante la época seca.</a:t>
              </a:r>
            </a:p>
          </p:txBody>
        </p:sp>
        <p:sp>
          <p:nvSpPr>
            <p:cNvPr id="21" name="Marcador de contenido 2">
              <a:extLst>
                <a:ext uri="{FF2B5EF4-FFF2-40B4-BE49-F238E27FC236}">
                  <a16:creationId xmlns:a16="http://schemas.microsoft.com/office/drawing/2014/main" id="{97EB797F-0734-4E8B-8C0A-D036DC7AD048}"/>
                </a:ext>
              </a:extLst>
            </p:cNvPr>
            <p:cNvSpPr txBox="1">
              <a:spLocks/>
            </p:cNvSpPr>
            <p:nvPr/>
          </p:nvSpPr>
          <p:spPr>
            <a:xfrm>
              <a:off x="8239596" y="1256993"/>
              <a:ext cx="3650239" cy="1275192"/>
            </a:xfrm>
            <a:prstGeom prst="rect">
              <a:avLst/>
            </a:prstGeom>
            <a:solidFill>
              <a:schemeClr val="accent4">
                <a:lumMod val="20000"/>
                <a:lumOff val="80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s-CR" sz="1800" dirty="0">
                  <a:solidFill>
                    <a:srgbClr val="222222"/>
                  </a:solidFill>
                  <a:latin typeface="Helvetica" panose="020B0604020202020204" pitchFamily="34" charset="0"/>
                  <a:ea typeface="Times New Roman" panose="02020603050405020304" pitchFamily="18" charset="0"/>
                </a:rPr>
                <a:t>En cambio los observadores expertos mantienen la lógica de observación, que al final se cumple.</a:t>
              </a:r>
              <a:endParaRPr lang="es-ES" dirty="0"/>
            </a:p>
          </p:txBody>
        </p:sp>
      </p:grpSp>
      <p:pic>
        <p:nvPicPr>
          <p:cNvPr id="4" name="Imagen 3">
            <a:extLst>
              <a:ext uri="{FF2B5EF4-FFF2-40B4-BE49-F238E27FC236}">
                <a16:creationId xmlns:a16="http://schemas.microsoft.com/office/drawing/2014/main" id="{428FE85A-FE20-4868-9CE4-C736B9C401DA}"/>
              </a:ext>
            </a:extLst>
          </p:cNvPr>
          <p:cNvPicPr>
            <a:picLocks noChangeAspect="1"/>
          </p:cNvPicPr>
          <p:nvPr/>
        </p:nvPicPr>
        <p:blipFill>
          <a:blip r:embed="rId4" cstate="hq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tretch>
            <a:fillRect/>
          </a:stretch>
        </p:blipFill>
        <p:spPr>
          <a:xfrm>
            <a:off x="912707" y="1196757"/>
            <a:ext cx="2695575" cy="1989284"/>
          </a:xfrm>
          <a:prstGeom prst="rect">
            <a:avLst/>
          </a:prstGeom>
          <a:ln>
            <a:noFill/>
          </a:ln>
          <a:effectLst>
            <a:softEdge rad="112500"/>
          </a:effectLst>
        </p:spPr>
      </p:pic>
      <p:pic>
        <p:nvPicPr>
          <p:cNvPr id="11" name="Imagen 10">
            <a:extLst>
              <a:ext uri="{FF2B5EF4-FFF2-40B4-BE49-F238E27FC236}">
                <a16:creationId xmlns:a16="http://schemas.microsoft.com/office/drawing/2014/main" id="{CE4FA81F-25FC-4F76-B7F9-AC341D385D6E}"/>
              </a:ext>
            </a:extLst>
          </p:cNvPr>
          <p:cNvPicPr/>
          <p:nvPr/>
        </p:nvPicPr>
        <p:blipFill rotWithShape="1">
          <a:blip r:embed="rId6" cstate="hqprint">
            <a:extLst>
              <a:ext uri="{28A0092B-C50C-407E-A947-70E740481C1C}">
                <a14:useLocalDpi xmlns:a14="http://schemas.microsoft.com/office/drawing/2010/main"/>
              </a:ext>
            </a:extLst>
          </a:blip>
          <a:srcRect l="-1"/>
          <a:stretch/>
        </p:blipFill>
        <p:spPr bwMode="auto">
          <a:xfrm>
            <a:off x="182538" y="3302790"/>
            <a:ext cx="6742551" cy="2625954"/>
          </a:xfrm>
          <a:prstGeom prst="rect">
            <a:avLst/>
          </a:prstGeom>
          <a:noFill/>
        </p:spPr>
      </p:pic>
      <p:sp>
        <p:nvSpPr>
          <p:cNvPr id="15" name="Elipse 14">
            <a:extLst>
              <a:ext uri="{FF2B5EF4-FFF2-40B4-BE49-F238E27FC236}">
                <a16:creationId xmlns:a16="http://schemas.microsoft.com/office/drawing/2014/main" id="{38829D59-4D5E-403E-AA6D-42B8BA6FB140}"/>
              </a:ext>
            </a:extLst>
          </p:cNvPr>
          <p:cNvSpPr/>
          <p:nvPr/>
        </p:nvSpPr>
        <p:spPr>
          <a:xfrm>
            <a:off x="4951359" y="5276341"/>
            <a:ext cx="591314" cy="31731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Flecha: hacia arriba 4">
            <a:extLst>
              <a:ext uri="{FF2B5EF4-FFF2-40B4-BE49-F238E27FC236}">
                <a16:creationId xmlns:a16="http://schemas.microsoft.com/office/drawing/2014/main" id="{E3898E9F-9EFF-43A4-873D-877DE15B9743}"/>
              </a:ext>
            </a:extLst>
          </p:cNvPr>
          <p:cNvSpPr/>
          <p:nvPr/>
        </p:nvSpPr>
        <p:spPr>
          <a:xfrm>
            <a:off x="5099187" y="5593660"/>
            <a:ext cx="215763" cy="587157"/>
          </a:xfrm>
          <a:prstGeom prst="up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Rectángulo 5">
            <a:extLst>
              <a:ext uri="{FF2B5EF4-FFF2-40B4-BE49-F238E27FC236}">
                <a16:creationId xmlns:a16="http://schemas.microsoft.com/office/drawing/2014/main" id="{3BF44220-E72A-42FA-A21B-7C27DD673CF8}"/>
              </a:ext>
            </a:extLst>
          </p:cNvPr>
          <p:cNvSpPr/>
          <p:nvPr/>
        </p:nvSpPr>
        <p:spPr>
          <a:xfrm>
            <a:off x="4260720" y="6116703"/>
            <a:ext cx="1281953" cy="461665"/>
          </a:xfrm>
          <a:prstGeom prst="rect">
            <a:avLst/>
          </a:prstGeom>
          <a:noFill/>
        </p:spPr>
        <p:txBody>
          <a:bodyPr wrap="none" lIns="91440" tIns="45720" rIns="91440" bIns="45720">
            <a:spAutoFit/>
          </a:bodyPr>
          <a:lstStyle/>
          <a:p>
            <a:pPr algn="ctr"/>
            <a:r>
              <a:rPr lang="es-ES" sz="2400" b="0" cap="none" spc="0" dirty="0">
                <a:ln w="0"/>
                <a:solidFill>
                  <a:schemeClr val="accent1"/>
                </a:solidFill>
                <a:effectLst>
                  <a:outerShdw blurRad="38100" dist="25400" dir="5400000" algn="ctr" rotWithShape="0">
                    <a:srgbClr val="6E747A">
                      <a:alpha val="43000"/>
                    </a:srgbClr>
                  </a:outerShdw>
                </a:effectLst>
              </a:rPr>
              <a:t>Veranillo</a:t>
            </a:r>
          </a:p>
        </p:txBody>
      </p:sp>
      <p:sp>
        <p:nvSpPr>
          <p:cNvPr id="7" name="Rectángulo 6">
            <a:extLst>
              <a:ext uri="{FF2B5EF4-FFF2-40B4-BE49-F238E27FC236}">
                <a16:creationId xmlns:a16="http://schemas.microsoft.com/office/drawing/2014/main" id="{B4E7A9B8-B304-4CB7-BBFF-C831FCDA0918}"/>
              </a:ext>
            </a:extLst>
          </p:cNvPr>
          <p:cNvSpPr/>
          <p:nvPr/>
        </p:nvSpPr>
        <p:spPr>
          <a:xfrm>
            <a:off x="5443886" y="6314741"/>
            <a:ext cx="1919372" cy="369332"/>
          </a:xfrm>
          <a:prstGeom prst="rect">
            <a:avLst/>
          </a:prstGeom>
          <a:noFill/>
        </p:spPr>
        <p:txBody>
          <a:bodyPr wrap="none" lIns="91440" tIns="45720" rIns="91440" bIns="45720">
            <a:spAutoFit/>
          </a:bodyPr>
          <a:lstStyle/>
          <a:p>
            <a:pPr algn="ctr"/>
            <a:r>
              <a:rPr lang="es-ES" b="1" cap="none" spc="50" dirty="0">
                <a:ln w="9525" cmpd="sng">
                  <a:solidFill>
                    <a:schemeClr val="accent1"/>
                  </a:solidFill>
                  <a:prstDash val="solid"/>
                </a:ln>
                <a:solidFill>
                  <a:srgbClr val="70AD47">
                    <a:tint val="1000"/>
                  </a:srgbClr>
                </a:solidFill>
                <a:effectLst>
                  <a:glow rad="38100">
                    <a:schemeClr val="accent1">
                      <a:alpha val="40000"/>
                    </a:schemeClr>
                  </a:glow>
                </a:effectLst>
              </a:rPr>
              <a:t>Nevada de 10 cm</a:t>
            </a:r>
          </a:p>
        </p:txBody>
      </p:sp>
      <p:sp>
        <p:nvSpPr>
          <p:cNvPr id="22" name="Flecha: hacia arriba 21">
            <a:extLst>
              <a:ext uri="{FF2B5EF4-FFF2-40B4-BE49-F238E27FC236}">
                <a16:creationId xmlns:a16="http://schemas.microsoft.com/office/drawing/2014/main" id="{A3AE5332-F3B9-4BC0-B8C8-6F83400FFC5B}"/>
              </a:ext>
            </a:extLst>
          </p:cNvPr>
          <p:cNvSpPr/>
          <p:nvPr/>
        </p:nvSpPr>
        <p:spPr>
          <a:xfrm rot="19716674">
            <a:off x="5765291" y="5348410"/>
            <a:ext cx="235927" cy="1120881"/>
          </a:xfrm>
          <a:prstGeom prst="up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3" name="Elipse 22">
            <a:extLst>
              <a:ext uri="{FF2B5EF4-FFF2-40B4-BE49-F238E27FC236}">
                <a16:creationId xmlns:a16="http://schemas.microsoft.com/office/drawing/2014/main" id="{047E3410-E245-400F-9F49-43DFD4776888}"/>
              </a:ext>
            </a:extLst>
          </p:cNvPr>
          <p:cNvSpPr/>
          <p:nvPr/>
        </p:nvSpPr>
        <p:spPr>
          <a:xfrm>
            <a:off x="3863957" y="5276340"/>
            <a:ext cx="539294" cy="31731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4" name="Flecha: hacia arriba 23">
            <a:extLst>
              <a:ext uri="{FF2B5EF4-FFF2-40B4-BE49-F238E27FC236}">
                <a16:creationId xmlns:a16="http://schemas.microsoft.com/office/drawing/2014/main" id="{AED26FA7-16C5-4C06-8650-466C3F181159}"/>
              </a:ext>
            </a:extLst>
          </p:cNvPr>
          <p:cNvSpPr/>
          <p:nvPr/>
        </p:nvSpPr>
        <p:spPr>
          <a:xfrm rot="19437563">
            <a:off x="4359986" y="5558161"/>
            <a:ext cx="204562" cy="722343"/>
          </a:xfrm>
          <a:prstGeom prst="up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678192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16" presetClass="entr" presetSubtype="21"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barn(inVertical)">
                                      <p:cBhvr>
                                        <p:cTn id="1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216FDE-63C1-4C9F-9605-FD0A37D6DE87}"/>
              </a:ext>
            </a:extLst>
          </p:cNvPr>
          <p:cNvSpPr>
            <a:spLocks noGrp="1"/>
          </p:cNvSpPr>
          <p:nvPr>
            <p:ph type="title"/>
          </p:nvPr>
        </p:nvSpPr>
        <p:spPr/>
        <p:txBody>
          <a:bodyPr>
            <a:normAutofit/>
          </a:bodyPr>
          <a:lstStyle/>
          <a:p>
            <a:r>
              <a:rPr lang="es-ES" sz="4000" dirty="0"/>
              <a:t>Por otra parte</a:t>
            </a:r>
            <a:br>
              <a:rPr lang="es-ES" sz="4000" dirty="0"/>
            </a:br>
            <a:r>
              <a:rPr lang="es-ES" sz="4000" dirty="0"/>
              <a:t>La Respuesta de los Agricultores Innovadores</a:t>
            </a:r>
          </a:p>
        </p:txBody>
      </p:sp>
      <p:sp>
        <p:nvSpPr>
          <p:cNvPr id="3" name="Marcador de contenido 2">
            <a:extLst>
              <a:ext uri="{FF2B5EF4-FFF2-40B4-BE49-F238E27FC236}">
                <a16:creationId xmlns:a16="http://schemas.microsoft.com/office/drawing/2014/main" id="{9FBA2C37-787F-4340-A72C-A90CD96EB52E}"/>
              </a:ext>
            </a:extLst>
          </p:cNvPr>
          <p:cNvSpPr>
            <a:spLocks noGrp="1"/>
          </p:cNvSpPr>
          <p:nvPr>
            <p:ph idx="1"/>
          </p:nvPr>
        </p:nvSpPr>
        <p:spPr>
          <a:xfrm>
            <a:off x="838200" y="1825625"/>
            <a:ext cx="3364345" cy="1924339"/>
          </a:xfrm>
        </p:spPr>
        <p:txBody>
          <a:bodyPr/>
          <a:lstStyle/>
          <a:p>
            <a:r>
              <a:rPr lang="es-CR" sz="1800" dirty="0">
                <a:solidFill>
                  <a:srgbClr val="500050"/>
                </a:solidFill>
                <a:effectLst/>
                <a:latin typeface="Helvetica" panose="020B0604020202020204" pitchFamily="34" charset="0"/>
                <a:ea typeface="Times New Roman" panose="02020603050405020304" pitchFamily="18" charset="0"/>
              </a:rPr>
              <a:t>Las respuestas por los agricultores innovadores han respondido adecuadamente y combinando ambas (agricultores, y de técnicos) </a:t>
            </a:r>
            <a:r>
              <a:rPr lang="es-ES" sz="1800" dirty="0">
                <a:solidFill>
                  <a:srgbClr val="500050"/>
                </a:solidFill>
                <a:effectLst/>
                <a:latin typeface="Helvetica" panose="020B0604020202020204" pitchFamily="34" charset="0"/>
                <a:ea typeface="Times New Roman" panose="02020603050405020304" pitchFamily="18" charset="0"/>
              </a:rPr>
              <a:t>podrían ser adecuadas</a:t>
            </a:r>
            <a:endParaRPr lang="es-ES" dirty="0"/>
          </a:p>
        </p:txBody>
      </p:sp>
      <p:sp>
        <p:nvSpPr>
          <p:cNvPr id="11" name="CuadroTexto 10">
            <a:extLst>
              <a:ext uri="{FF2B5EF4-FFF2-40B4-BE49-F238E27FC236}">
                <a16:creationId xmlns:a16="http://schemas.microsoft.com/office/drawing/2014/main" id="{D7E16AF9-0EFD-4727-9992-E57253760AC0}"/>
              </a:ext>
            </a:extLst>
          </p:cNvPr>
          <p:cNvSpPr txBox="1"/>
          <p:nvPr/>
        </p:nvSpPr>
        <p:spPr>
          <a:xfrm>
            <a:off x="1012535" y="5870864"/>
            <a:ext cx="2109354" cy="646331"/>
          </a:xfrm>
          <a:prstGeom prst="rect">
            <a:avLst/>
          </a:prstGeom>
          <a:noFill/>
        </p:spPr>
        <p:txBody>
          <a:bodyPr wrap="square" rtlCol="0">
            <a:spAutoFit/>
          </a:bodyPr>
          <a:lstStyle/>
          <a:p>
            <a:r>
              <a:rPr lang="es-ES" dirty="0"/>
              <a:t>Nuevos Cultivos Zanahoria y </a:t>
            </a:r>
            <a:r>
              <a:rPr lang="es-ES" dirty="0" err="1"/>
              <a:t>tarwi</a:t>
            </a:r>
            <a:endParaRPr lang="es-ES" dirty="0"/>
          </a:p>
        </p:txBody>
      </p:sp>
      <p:sp>
        <p:nvSpPr>
          <p:cNvPr id="12" name="CuadroTexto 11">
            <a:extLst>
              <a:ext uri="{FF2B5EF4-FFF2-40B4-BE49-F238E27FC236}">
                <a16:creationId xmlns:a16="http://schemas.microsoft.com/office/drawing/2014/main" id="{85D1D5B3-7A4A-4E7A-9A59-821E125A5178}"/>
              </a:ext>
            </a:extLst>
          </p:cNvPr>
          <p:cNvSpPr txBox="1"/>
          <p:nvPr/>
        </p:nvSpPr>
        <p:spPr>
          <a:xfrm>
            <a:off x="4687960" y="5968384"/>
            <a:ext cx="2895020" cy="646331"/>
          </a:xfrm>
          <a:prstGeom prst="rect">
            <a:avLst/>
          </a:prstGeom>
          <a:noFill/>
        </p:spPr>
        <p:txBody>
          <a:bodyPr wrap="square" rtlCol="0">
            <a:spAutoFit/>
          </a:bodyPr>
          <a:lstStyle/>
          <a:p>
            <a:r>
              <a:rPr lang="es-ES" dirty="0"/>
              <a:t>Evaluar productividad de papas recomendadas</a:t>
            </a:r>
          </a:p>
        </p:txBody>
      </p:sp>
      <p:sp>
        <p:nvSpPr>
          <p:cNvPr id="13" name="CuadroTexto 12">
            <a:extLst>
              <a:ext uri="{FF2B5EF4-FFF2-40B4-BE49-F238E27FC236}">
                <a16:creationId xmlns:a16="http://schemas.microsoft.com/office/drawing/2014/main" id="{01AEE2A8-5C7B-4541-9795-F27193C2C0E5}"/>
              </a:ext>
            </a:extLst>
          </p:cNvPr>
          <p:cNvSpPr txBox="1"/>
          <p:nvPr/>
        </p:nvSpPr>
        <p:spPr>
          <a:xfrm>
            <a:off x="8671214" y="5968384"/>
            <a:ext cx="2895020" cy="369332"/>
          </a:xfrm>
          <a:prstGeom prst="rect">
            <a:avLst/>
          </a:prstGeom>
          <a:noFill/>
        </p:spPr>
        <p:txBody>
          <a:bodyPr wrap="square" rtlCol="0">
            <a:spAutoFit/>
          </a:bodyPr>
          <a:lstStyle/>
          <a:p>
            <a:r>
              <a:rPr lang="es-ES" dirty="0"/>
              <a:t>Evaluando ataque de plagas </a:t>
            </a:r>
          </a:p>
        </p:txBody>
      </p:sp>
      <p:sp>
        <p:nvSpPr>
          <p:cNvPr id="14" name="CuadroTexto 13">
            <a:extLst>
              <a:ext uri="{FF2B5EF4-FFF2-40B4-BE49-F238E27FC236}">
                <a16:creationId xmlns:a16="http://schemas.microsoft.com/office/drawing/2014/main" id="{E82CC599-82DB-4603-906F-222FBE8A0212}"/>
              </a:ext>
            </a:extLst>
          </p:cNvPr>
          <p:cNvSpPr txBox="1"/>
          <p:nvPr/>
        </p:nvSpPr>
        <p:spPr>
          <a:xfrm>
            <a:off x="8593718" y="3302482"/>
            <a:ext cx="2895020" cy="646331"/>
          </a:xfrm>
          <a:prstGeom prst="rect">
            <a:avLst/>
          </a:prstGeom>
          <a:noFill/>
        </p:spPr>
        <p:txBody>
          <a:bodyPr wrap="square" rtlCol="0">
            <a:spAutoFit/>
          </a:bodyPr>
          <a:lstStyle/>
          <a:p>
            <a:r>
              <a:rPr lang="es-ES" dirty="0"/>
              <a:t>Manteniendo Biodiversidad para trasformación</a:t>
            </a:r>
          </a:p>
        </p:txBody>
      </p:sp>
      <p:sp>
        <p:nvSpPr>
          <p:cNvPr id="17" name="CuadroTexto 16">
            <a:extLst>
              <a:ext uri="{FF2B5EF4-FFF2-40B4-BE49-F238E27FC236}">
                <a16:creationId xmlns:a16="http://schemas.microsoft.com/office/drawing/2014/main" id="{2652B155-991B-4C60-BF75-1CC03D301CD7}"/>
              </a:ext>
            </a:extLst>
          </p:cNvPr>
          <p:cNvSpPr txBox="1"/>
          <p:nvPr/>
        </p:nvSpPr>
        <p:spPr>
          <a:xfrm>
            <a:off x="4687960" y="3422255"/>
            <a:ext cx="2632649" cy="369332"/>
          </a:xfrm>
          <a:prstGeom prst="rect">
            <a:avLst/>
          </a:prstGeom>
          <a:noFill/>
        </p:spPr>
        <p:txBody>
          <a:bodyPr wrap="square" rtlCol="0">
            <a:spAutoFit/>
          </a:bodyPr>
          <a:lstStyle/>
          <a:p>
            <a:r>
              <a:rPr lang="es-ES" dirty="0"/>
              <a:t>Valorar cultivos locales</a:t>
            </a:r>
          </a:p>
        </p:txBody>
      </p:sp>
      <p:pic>
        <p:nvPicPr>
          <p:cNvPr id="15" name="Imagen 14">
            <a:extLst>
              <a:ext uri="{FF2B5EF4-FFF2-40B4-BE49-F238E27FC236}">
                <a16:creationId xmlns:a16="http://schemas.microsoft.com/office/drawing/2014/main" id="{D8BD5F48-8E19-4169-8AD7-8A64F4B14423}"/>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4687960" y="1690688"/>
            <a:ext cx="2370278" cy="1777709"/>
          </a:xfrm>
          <a:prstGeom prst="rect">
            <a:avLst/>
          </a:prstGeom>
        </p:spPr>
      </p:pic>
      <p:pic>
        <p:nvPicPr>
          <p:cNvPr id="18" name="Imagen 17">
            <a:extLst>
              <a:ext uri="{FF2B5EF4-FFF2-40B4-BE49-F238E27FC236}">
                <a16:creationId xmlns:a16="http://schemas.microsoft.com/office/drawing/2014/main" id="{5AA6A69A-9F6C-4C95-A95A-7394321A923F}"/>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8856089" y="1639086"/>
            <a:ext cx="2370278" cy="1738311"/>
          </a:xfrm>
          <a:prstGeom prst="rect">
            <a:avLst/>
          </a:prstGeom>
        </p:spPr>
      </p:pic>
      <p:pic>
        <p:nvPicPr>
          <p:cNvPr id="19" name="Imagen 18">
            <a:extLst>
              <a:ext uri="{FF2B5EF4-FFF2-40B4-BE49-F238E27FC236}">
                <a16:creationId xmlns:a16="http://schemas.microsoft.com/office/drawing/2014/main" id="{5256BF07-3E01-491D-9B92-6EE5B2E4531E}"/>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838200" y="4029075"/>
            <a:ext cx="2455718" cy="1841789"/>
          </a:xfrm>
          <a:prstGeom prst="rect">
            <a:avLst/>
          </a:prstGeom>
        </p:spPr>
      </p:pic>
      <p:pic>
        <p:nvPicPr>
          <p:cNvPr id="20" name="Imagen 19">
            <a:extLst>
              <a:ext uri="{FF2B5EF4-FFF2-40B4-BE49-F238E27FC236}">
                <a16:creationId xmlns:a16="http://schemas.microsoft.com/office/drawing/2014/main" id="{97E1C358-C2F2-4D5C-ADBD-183E14AF48E9}"/>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383232" y="4029075"/>
            <a:ext cx="3425536" cy="1939309"/>
          </a:xfrm>
          <a:prstGeom prst="rect">
            <a:avLst/>
          </a:prstGeom>
        </p:spPr>
      </p:pic>
      <p:pic>
        <p:nvPicPr>
          <p:cNvPr id="21" name="Imagen 20">
            <a:extLst>
              <a:ext uri="{FF2B5EF4-FFF2-40B4-BE49-F238E27FC236}">
                <a16:creationId xmlns:a16="http://schemas.microsoft.com/office/drawing/2014/main" id="{F9B281CE-8078-4C00-BD31-0538C27D27FB}"/>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8825850" y="4029075"/>
            <a:ext cx="2585747" cy="1939310"/>
          </a:xfrm>
          <a:prstGeom prst="rect">
            <a:avLst/>
          </a:prstGeom>
        </p:spPr>
      </p:pic>
    </p:spTree>
    <p:extLst>
      <p:ext uri="{BB962C8B-B14F-4D97-AF65-F5344CB8AC3E}">
        <p14:creationId xmlns:p14="http://schemas.microsoft.com/office/powerpoint/2010/main" val="538898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383DF3-03C7-4571-A4E8-4746CCE722EE}"/>
              </a:ext>
            </a:extLst>
          </p:cNvPr>
          <p:cNvSpPr>
            <a:spLocks noGrp="1"/>
          </p:cNvSpPr>
          <p:nvPr>
            <p:ph type="title"/>
          </p:nvPr>
        </p:nvSpPr>
        <p:spPr/>
        <p:txBody>
          <a:bodyPr/>
          <a:lstStyle/>
          <a:p>
            <a:r>
              <a:rPr lang="es-ES" dirty="0"/>
              <a:t>Conclusiones</a:t>
            </a:r>
          </a:p>
        </p:txBody>
      </p:sp>
      <p:sp>
        <p:nvSpPr>
          <p:cNvPr id="3" name="Marcador de contenido 2">
            <a:extLst>
              <a:ext uri="{FF2B5EF4-FFF2-40B4-BE49-F238E27FC236}">
                <a16:creationId xmlns:a16="http://schemas.microsoft.com/office/drawing/2014/main" id="{0B573C4E-D31B-4FF2-9507-FD39F7D98DF6}"/>
              </a:ext>
            </a:extLst>
          </p:cNvPr>
          <p:cNvSpPr>
            <a:spLocks noGrp="1"/>
          </p:cNvSpPr>
          <p:nvPr>
            <p:ph idx="1"/>
          </p:nvPr>
        </p:nvSpPr>
        <p:spPr>
          <a:xfrm>
            <a:off x="838200" y="1690687"/>
            <a:ext cx="10711070" cy="4700173"/>
          </a:xfrm>
          <a:solidFill>
            <a:schemeClr val="accent4">
              <a:lumMod val="20000"/>
              <a:lumOff val="80000"/>
              <a:alpha val="60000"/>
            </a:schemeClr>
          </a:solidFill>
        </p:spPr>
        <p:txBody>
          <a:bodyPr>
            <a:normAutofit fontScale="92500" lnSpcReduction="10000"/>
          </a:bodyPr>
          <a:lstStyle/>
          <a:p>
            <a:pPr marL="342900" indent="-342900">
              <a:lnSpc>
                <a:spcPct val="110000"/>
              </a:lnSpc>
              <a:buFont typeface="+mj-lt"/>
              <a:buAutoNum type="arabicPeriod"/>
            </a:pPr>
            <a:r>
              <a:rPr lang="es-ES" sz="2400" dirty="0">
                <a:solidFill>
                  <a:srgbClr val="222222"/>
                </a:solidFill>
                <a:latin typeface="Helvetica" panose="020B0604020202020204" pitchFamily="34" charset="0"/>
                <a:ea typeface="Times New Roman" panose="02020603050405020304" pitchFamily="18" charset="0"/>
                <a:cs typeface="Helvetica" panose="020B0604020202020204" pitchFamily="34" charset="0"/>
              </a:rPr>
              <a:t>Como todos los años, el año hidrológico empezó a observarse en Marzo del anterior año (tanto por CCIFEN como por los agricultores). En ambos casos  la probabilidad mayor, mostraba que el año sería normal.</a:t>
            </a:r>
          </a:p>
          <a:p>
            <a:pPr marL="342900" indent="-342900">
              <a:lnSpc>
                <a:spcPct val="110000"/>
              </a:lnSpc>
              <a:buFont typeface="+mj-lt"/>
              <a:buAutoNum type="arabicPeriod"/>
            </a:pPr>
            <a:r>
              <a:rPr lang="es-ES" sz="2400" dirty="0">
                <a:solidFill>
                  <a:srgbClr val="222222"/>
                </a:solidFill>
                <a:latin typeface="Helvetica" panose="020B0604020202020204" pitchFamily="34" charset="0"/>
                <a:ea typeface="Times New Roman" panose="02020603050405020304" pitchFamily="18" charset="0"/>
                <a:cs typeface="Helvetica" panose="020B0604020202020204" pitchFamily="34" charset="0"/>
              </a:rPr>
              <a:t>Los indicadores y los modelos mostraban mucha incongruencia. Recién entre agosto y septiembre, se percibe (en ambos casos) una cierta inclinación clara hacia un año Niña, pero, a diferencia niñas comunes, se pronosticaba todavía condiciones secas hasta diciembre.</a:t>
            </a:r>
          </a:p>
          <a:p>
            <a:pPr marL="342900" indent="-342900">
              <a:lnSpc>
                <a:spcPct val="110000"/>
              </a:lnSpc>
              <a:buFont typeface="+mj-lt"/>
              <a:buAutoNum type="arabicPeriod"/>
            </a:pPr>
            <a:r>
              <a:rPr lang="es-ES" sz="2400" dirty="0">
                <a:solidFill>
                  <a:srgbClr val="222222"/>
                </a:solidFill>
                <a:latin typeface="Helvetica" panose="020B0604020202020204" pitchFamily="34" charset="0"/>
                <a:ea typeface="Times New Roman" panose="02020603050405020304" pitchFamily="18" charset="0"/>
                <a:cs typeface="Helvetica" panose="020B0604020202020204" pitchFamily="34" charset="0"/>
              </a:rPr>
              <a:t>En el caso de los indicadores, se aprecia una fuerte persistencia de heladas hasta Octubre, lo que hace que los observadores, no tengan claro cuál sería el comportamiento.</a:t>
            </a:r>
            <a:endParaRPr lang="es-CR" sz="2400" dirty="0">
              <a:solidFill>
                <a:srgbClr val="222222"/>
              </a:solidFill>
              <a:latin typeface="Helvetica" panose="020B0604020202020204" pitchFamily="34" charset="0"/>
              <a:ea typeface="Times New Roman" panose="02020603050405020304" pitchFamily="18" charset="0"/>
              <a:cs typeface="Helvetica" panose="020B0604020202020204" pitchFamily="34" charset="0"/>
            </a:endParaRPr>
          </a:p>
          <a:p>
            <a:pPr marL="342900" indent="-342900">
              <a:lnSpc>
                <a:spcPct val="110000"/>
              </a:lnSpc>
              <a:buFont typeface="+mj-lt"/>
              <a:buAutoNum type="arabicPeriod"/>
            </a:pPr>
            <a:r>
              <a:rPr lang="es-ES" sz="2400" dirty="0">
                <a:latin typeface="Helvetica" panose="020B0604020202020204" pitchFamily="34" charset="0"/>
                <a:cs typeface="Helvetica" panose="020B0604020202020204" pitchFamily="34" charset="0"/>
              </a:rPr>
              <a:t>Recién a finales de Octubre, inician las expresiones, pero ya muchos agricultores han tomado decisiones.</a:t>
            </a:r>
          </a:p>
        </p:txBody>
      </p:sp>
    </p:spTree>
    <p:extLst>
      <p:ext uri="{BB962C8B-B14F-4D97-AF65-F5344CB8AC3E}">
        <p14:creationId xmlns:p14="http://schemas.microsoft.com/office/powerpoint/2010/main" val="15074995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383DF3-03C7-4571-A4E8-4746CCE722EE}"/>
              </a:ext>
            </a:extLst>
          </p:cNvPr>
          <p:cNvSpPr>
            <a:spLocks noGrp="1"/>
          </p:cNvSpPr>
          <p:nvPr>
            <p:ph type="title"/>
          </p:nvPr>
        </p:nvSpPr>
        <p:spPr/>
        <p:txBody>
          <a:bodyPr/>
          <a:lstStyle/>
          <a:p>
            <a:r>
              <a:rPr lang="es-ES" dirty="0"/>
              <a:t>Conclusiones</a:t>
            </a:r>
          </a:p>
        </p:txBody>
      </p:sp>
      <p:sp>
        <p:nvSpPr>
          <p:cNvPr id="3" name="Marcador de contenido 2">
            <a:extLst>
              <a:ext uri="{FF2B5EF4-FFF2-40B4-BE49-F238E27FC236}">
                <a16:creationId xmlns:a16="http://schemas.microsoft.com/office/drawing/2014/main" id="{0B573C4E-D31B-4FF2-9507-FD39F7D98DF6}"/>
              </a:ext>
            </a:extLst>
          </p:cNvPr>
          <p:cNvSpPr>
            <a:spLocks noGrp="1"/>
          </p:cNvSpPr>
          <p:nvPr>
            <p:ph idx="1"/>
          </p:nvPr>
        </p:nvSpPr>
        <p:spPr>
          <a:xfrm>
            <a:off x="748748" y="2515636"/>
            <a:ext cx="10515600" cy="2573199"/>
          </a:xfrm>
          <a:solidFill>
            <a:schemeClr val="accent4">
              <a:lumMod val="20000"/>
              <a:lumOff val="80000"/>
              <a:alpha val="61000"/>
            </a:schemeClr>
          </a:solidFill>
        </p:spPr>
        <p:txBody>
          <a:bodyPr>
            <a:normAutofit/>
          </a:bodyPr>
          <a:lstStyle/>
          <a:p>
            <a:pPr marL="457200" indent="-457200">
              <a:buFont typeface="+mj-lt"/>
              <a:buAutoNum type="arabicPeriod" startAt="5"/>
            </a:pPr>
            <a:r>
              <a:rPr lang="es-ES" sz="2400" dirty="0">
                <a:latin typeface="Helvetica" panose="020B0604020202020204" pitchFamily="34" charset="0"/>
                <a:cs typeface="Helvetica" panose="020B0604020202020204" pitchFamily="34" charset="0"/>
              </a:rPr>
              <a:t>A pesar de ello, los indicadores y los Modelos, presentaron resultados muy similares.</a:t>
            </a:r>
          </a:p>
          <a:p>
            <a:pPr marL="457200" indent="-457200">
              <a:buFont typeface="+mj-lt"/>
              <a:buAutoNum type="arabicPeriod" startAt="5"/>
            </a:pPr>
            <a:r>
              <a:rPr lang="es-ES" sz="2400" dirty="0">
                <a:latin typeface="Helvetica" panose="020B0604020202020204" pitchFamily="34" charset="0"/>
                <a:cs typeface="Helvetica" panose="020B0604020202020204" pitchFamily="34" charset="0"/>
              </a:rPr>
              <a:t>A consecuencia de estas situaciones, los agricultores toman decisiones de siembras medias o terceras que les provocan pérdidas.</a:t>
            </a:r>
          </a:p>
          <a:p>
            <a:pPr marL="457200" indent="-457200">
              <a:buFont typeface="+mj-lt"/>
              <a:buAutoNum type="arabicPeriod" startAt="5"/>
            </a:pPr>
            <a:r>
              <a:rPr lang="es-ES" sz="2400" dirty="0">
                <a:latin typeface="Helvetica" panose="020B0604020202020204" pitchFamily="34" charset="0"/>
                <a:cs typeface="Helvetica" panose="020B0604020202020204" pitchFamily="34" charset="0"/>
              </a:rPr>
              <a:t>Sin embargo destacan agricultores innovadores que tomaron decisiones productivas que no se perdieron, pero, no tienen donde vender</a:t>
            </a:r>
          </a:p>
        </p:txBody>
      </p:sp>
    </p:spTree>
    <p:extLst>
      <p:ext uri="{BB962C8B-B14F-4D97-AF65-F5344CB8AC3E}">
        <p14:creationId xmlns:p14="http://schemas.microsoft.com/office/powerpoint/2010/main" val="35037602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32659B3-C1F0-4CC6-9EF5-3E00835B6CC3}"/>
              </a:ext>
            </a:extLst>
          </p:cNvPr>
          <p:cNvSpPr>
            <a:spLocks noGrp="1"/>
          </p:cNvSpPr>
          <p:nvPr>
            <p:ph type="title"/>
          </p:nvPr>
        </p:nvSpPr>
        <p:spPr>
          <a:xfrm>
            <a:off x="1424608" y="820964"/>
            <a:ext cx="10515600" cy="1325563"/>
          </a:xfrm>
        </p:spPr>
        <p:txBody>
          <a:bodyPr/>
          <a:lstStyle/>
          <a:p>
            <a:r>
              <a:rPr lang="es-ES" dirty="0"/>
              <a:t>GRACIAS</a:t>
            </a:r>
          </a:p>
        </p:txBody>
      </p:sp>
      <p:sp>
        <p:nvSpPr>
          <p:cNvPr id="6" name="2 Subtítulo">
            <a:extLst>
              <a:ext uri="{FF2B5EF4-FFF2-40B4-BE49-F238E27FC236}">
                <a16:creationId xmlns:a16="http://schemas.microsoft.com/office/drawing/2014/main" id="{1481532B-EB4A-4390-9390-B0470084BBEE}"/>
              </a:ext>
            </a:extLst>
          </p:cNvPr>
          <p:cNvSpPr txBox="1">
            <a:spLocks/>
          </p:cNvSpPr>
          <p:nvPr/>
        </p:nvSpPr>
        <p:spPr>
          <a:xfrm>
            <a:off x="5727868" y="3527267"/>
            <a:ext cx="5775019" cy="1217929"/>
          </a:xfrm>
          <a:prstGeom prst="rect">
            <a:avLst/>
          </a:prstGeom>
        </p:spPr>
        <p:txBody>
          <a:bodyPr vert="horz" lIns="91440" tIns="45720" rIns="91440" bIns="45720" rtlCol="0" anchor="t">
            <a:normAutofit fontScale="77500" lnSpcReduction="20000"/>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marL="0" marR="0" lvl="0" indent="0" algn="ctr" defTabSz="457200" rtl="0" eaLnBrk="1" fontAlgn="auto" latinLnBrk="0" hangingPunct="1">
              <a:lnSpc>
                <a:spcPct val="100000"/>
              </a:lnSpc>
              <a:spcBef>
                <a:spcPts val="1000"/>
              </a:spcBef>
              <a:spcAft>
                <a:spcPts val="0"/>
              </a:spcAft>
              <a:buClr>
                <a:srgbClr val="A53010"/>
              </a:buClr>
              <a:buSzTx/>
              <a:buFont typeface="Wingdings 3" charset="2"/>
              <a:buNone/>
              <a:tabLst/>
              <a:defRPr/>
            </a:pPr>
            <a:r>
              <a:rPr kumimoji="0" lang="es-ES" sz="3300" b="1" i="1" u="sng" strike="noStrike" kern="1200" cap="none" spc="0" normalizeH="0" baseline="0" noProof="0" dirty="0">
                <a:ln>
                  <a:noFill/>
                </a:ln>
                <a:solidFill>
                  <a:prstClr val="black">
                    <a:lumMod val="65000"/>
                    <a:lumOff val="35000"/>
                  </a:prstClr>
                </a:solidFill>
                <a:effectLst/>
                <a:uLnTx/>
                <a:uFillTx/>
                <a:latin typeface="Century Gothic" panose="020B0502020202020204"/>
                <a:ea typeface="+mn-ea"/>
                <a:cs typeface="+mn-cs"/>
              </a:rPr>
              <a:t>Project: </a:t>
            </a:r>
          </a:p>
          <a:p>
            <a:pPr marL="0" marR="0" lvl="0" indent="0" algn="l" defTabSz="457200" rtl="0" eaLnBrk="1" fontAlgn="auto" latinLnBrk="0" hangingPunct="1">
              <a:lnSpc>
                <a:spcPct val="100000"/>
              </a:lnSpc>
              <a:spcBef>
                <a:spcPts val="1000"/>
              </a:spcBef>
              <a:spcAft>
                <a:spcPts val="0"/>
              </a:spcAft>
              <a:buClr>
                <a:srgbClr val="A53010"/>
              </a:buClr>
              <a:buSzTx/>
              <a:buFont typeface="Wingdings 3" charset="2"/>
              <a:buNone/>
              <a:tabLst/>
              <a:defRPr/>
            </a:pPr>
            <a:r>
              <a:rPr kumimoji="0" lang="es-ES" sz="2300" b="1" i="0" u="none" strike="noStrike" kern="1200" cap="none" spc="0" normalizeH="0" baseline="0" noProof="0" dirty="0" err="1">
                <a:ln>
                  <a:noFill/>
                </a:ln>
                <a:solidFill>
                  <a:prstClr val="black">
                    <a:lumMod val="65000"/>
                    <a:lumOff val="35000"/>
                  </a:prstClr>
                </a:solidFill>
                <a:effectLst/>
                <a:uLnTx/>
                <a:uFillTx/>
                <a:latin typeface="Century Gothic" panose="020B0502020202020204"/>
              </a:rPr>
              <a:t>Managing</a:t>
            </a:r>
            <a:r>
              <a:rPr kumimoji="0" lang="es-ES" sz="2300" b="1" i="0" u="none" strike="noStrike" kern="1200" cap="none" spc="0" normalizeH="0" noProof="0" dirty="0">
                <a:ln>
                  <a:noFill/>
                </a:ln>
                <a:solidFill>
                  <a:prstClr val="black">
                    <a:lumMod val="65000"/>
                    <a:lumOff val="35000"/>
                  </a:prstClr>
                </a:solidFill>
                <a:effectLst/>
                <a:uLnTx/>
                <a:uFillTx/>
                <a:latin typeface="Century Gothic" panose="020B0502020202020204"/>
              </a:rPr>
              <a:t> </a:t>
            </a:r>
            <a:r>
              <a:rPr kumimoji="0" lang="es-ES" sz="2300" b="1" i="0" u="none" strike="noStrike" kern="1200" cap="none" spc="0" normalizeH="0" noProof="0" dirty="0" err="1">
                <a:ln>
                  <a:noFill/>
                </a:ln>
                <a:solidFill>
                  <a:prstClr val="black">
                    <a:lumMod val="65000"/>
                    <a:lumOff val="35000"/>
                  </a:prstClr>
                </a:solidFill>
                <a:effectLst/>
                <a:uLnTx/>
                <a:uFillTx/>
                <a:latin typeface="Century Gothic" panose="020B0502020202020204"/>
              </a:rPr>
              <a:t>climate</a:t>
            </a:r>
            <a:r>
              <a:rPr kumimoji="0" lang="es-ES" sz="2300" b="1" i="0" u="none" strike="noStrike" kern="1200" cap="none" spc="0" normalizeH="0" noProof="0" dirty="0">
                <a:ln>
                  <a:noFill/>
                </a:ln>
                <a:solidFill>
                  <a:prstClr val="black">
                    <a:lumMod val="65000"/>
                    <a:lumOff val="35000"/>
                  </a:prstClr>
                </a:solidFill>
                <a:effectLst/>
                <a:uLnTx/>
                <a:uFillTx/>
                <a:latin typeface="Century Gothic" panose="020B0502020202020204"/>
              </a:rPr>
              <a:t> </a:t>
            </a:r>
            <a:r>
              <a:rPr kumimoji="0" lang="es-ES" sz="2300" b="1" i="0" u="none" strike="noStrike" kern="1200" cap="none" spc="0" normalizeH="0" noProof="0" dirty="0" err="1">
                <a:ln>
                  <a:noFill/>
                </a:ln>
                <a:solidFill>
                  <a:prstClr val="black">
                    <a:lumMod val="65000"/>
                    <a:lumOff val="35000"/>
                  </a:prstClr>
                </a:solidFill>
                <a:effectLst/>
                <a:uLnTx/>
                <a:uFillTx/>
                <a:latin typeface="Century Gothic" panose="020B0502020202020204"/>
              </a:rPr>
              <a:t>related</a:t>
            </a:r>
            <a:r>
              <a:rPr kumimoji="0" lang="es-ES" sz="2300" b="1" i="0" u="none" strike="noStrike" kern="1200" cap="none" spc="0" normalizeH="0" noProof="0" dirty="0">
                <a:ln>
                  <a:noFill/>
                </a:ln>
                <a:solidFill>
                  <a:prstClr val="black">
                    <a:lumMod val="65000"/>
                    <a:lumOff val="35000"/>
                  </a:prstClr>
                </a:solidFill>
                <a:effectLst/>
                <a:uLnTx/>
                <a:uFillTx/>
                <a:latin typeface="Century Gothic" panose="020B0502020202020204"/>
              </a:rPr>
              <a:t> </a:t>
            </a:r>
            <a:r>
              <a:rPr kumimoji="0" lang="es-ES" sz="2300" b="1" i="0" u="none" strike="noStrike" kern="1200" cap="none" spc="0" normalizeH="0" noProof="0" dirty="0" err="1">
                <a:ln>
                  <a:noFill/>
                </a:ln>
                <a:solidFill>
                  <a:prstClr val="black">
                    <a:lumMod val="65000"/>
                    <a:lumOff val="35000"/>
                  </a:prstClr>
                </a:solidFill>
                <a:effectLst/>
                <a:uLnTx/>
                <a:uFillTx/>
                <a:latin typeface="Century Gothic" panose="020B0502020202020204"/>
              </a:rPr>
              <a:t>risk</a:t>
            </a:r>
            <a:r>
              <a:rPr kumimoji="0" lang="es-ES" sz="2300" b="1" i="0" u="none" strike="noStrike" kern="1200" cap="none" spc="0" normalizeH="0" noProof="0" dirty="0">
                <a:ln>
                  <a:noFill/>
                </a:ln>
                <a:solidFill>
                  <a:prstClr val="black">
                    <a:lumMod val="65000"/>
                    <a:lumOff val="35000"/>
                  </a:prstClr>
                </a:solidFill>
                <a:effectLst/>
                <a:uLnTx/>
                <a:uFillTx/>
                <a:latin typeface="Century Gothic" panose="020B0502020202020204"/>
              </a:rPr>
              <a:t> in </a:t>
            </a:r>
            <a:r>
              <a:rPr kumimoji="0" lang="es-ES" sz="2300" b="1" i="0" u="none" strike="noStrike" kern="1200" cap="none" spc="0" normalizeH="0" noProof="0" dirty="0" err="1">
                <a:ln>
                  <a:noFill/>
                </a:ln>
                <a:solidFill>
                  <a:prstClr val="black">
                    <a:lumMod val="65000"/>
                    <a:lumOff val="35000"/>
                  </a:prstClr>
                </a:solidFill>
                <a:effectLst/>
                <a:uLnTx/>
                <a:uFillTx/>
                <a:latin typeface="Century Gothic" panose="020B0502020202020204"/>
              </a:rPr>
              <a:t>the</a:t>
            </a:r>
            <a:r>
              <a:rPr kumimoji="0" lang="es-ES" sz="2300" b="1" i="0" u="none" strike="noStrike" kern="1200" cap="none" spc="0" normalizeH="0" noProof="0" dirty="0">
                <a:ln>
                  <a:noFill/>
                </a:ln>
                <a:solidFill>
                  <a:prstClr val="black">
                    <a:lumMod val="65000"/>
                    <a:lumOff val="35000"/>
                  </a:prstClr>
                </a:solidFill>
                <a:effectLst/>
                <a:uLnTx/>
                <a:uFillTx/>
                <a:latin typeface="Century Gothic" panose="020B0502020202020204"/>
              </a:rPr>
              <a:t> Andes </a:t>
            </a:r>
            <a:r>
              <a:rPr kumimoji="0" lang="es-ES" sz="2300" b="1" i="0" u="none" strike="noStrike" kern="1200" cap="none" spc="0" normalizeH="0" noProof="0" dirty="0" err="1">
                <a:ln>
                  <a:noFill/>
                </a:ln>
                <a:solidFill>
                  <a:prstClr val="black">
                    <a:lumMod val="65000"/>
                    <a:lumOff val="35000"/>
                  </a:prstClr>
                </a:solidFill>
                <a:effectLst/>
                <a:uLnTx/>
                <a:uFillTx/>
                <a:latin typeface="Century Gothic" panose="020B0502020202020204"/>
              </a:rPr>
              <a:t>by</a:t>
            </a:r>
            <a:r>
              <a:rPr kumimoji="0" lang="es-ES" sz="2300" b="1" i="0" u="none" strike="noStrike" kern="1200" cap="none" spc="0" normalizeH="0" noProof="0" dirty="0">
                <a:ln>
                  <a:noFill/>
                </a:ln>
                <a:solidFill>
                  <a:prstClr val="black">
                    <a:lumMod val="65000"/>
                    <a:lumOff val="35000"/>
                  </a:prstClr>
                </a:solidFill>
                <a:effectLst/>
                <a:uLnTx/>
                <a:uFillTx/>
                <a:latin typeface="Century Gothic" panose="020B0502020202020204"/>
              </a:rPr>
              <a:t> </a:t>
            </a:r>
            <a:r>
              <a:rPr kumimoji="0" lang="es-ES" sz="2300" b="1" i="0" u="none" strike="noStrike" kern="1200" cap="none" spc="0" normalizeH="0" noProof="0" dirty="0" err="1">
                <a:ln>
                  <a:noFill/>
                </a:ln>
                <a:solidFill>
                  <a:prstClr val="black">
                    <a:lumMod val="65000"/>
                    <a:lumOff val="35000"/>
                  </a:prstClr>
                </a:solidFill>
                <a:effectLst/>
                <a:uLnTx/>
                <a:uFillTx/>
                <a:latin typeface="Century Gothic" panose="020B0502020202020204"/>
              </a:rPr>
              <a:t>integrating</a:t>
            </a:r>
            <a:r>
              <a:rPr kumimoji="0" lang="es-ES" sz="2300" b="1" i="0" u="none" strike="noStrike" kern="1200" cap="none" spc="0" normalizeH="0" noProof="0" dirty="0">
                <a:ln>
                  <a:noFill/>
                </a:ln>
                <a:solidFill>
                  <a:prstClr val="black">
                    <a:lumMod val="65000"/>
                    <a:lumOff val="35000"/>
                  </a:prstClr>
                </a:solidFill>
                <a:effectLst/>
                <a:uLnTx/>
                <a:uFillTx/>
                <a:latin typeface="Century Gothic" panose="020B0502020202020204"/>
              </a:rPr>
              <a:t> local </a:t>
            </a:r>
            <a:r>
              <a:rPr kumimoji="0" lang="es-ES" sz="2300" b="1" i="0" u="none" strike="noStrike" kern="1200" cap="none" spc="0" normalizeH="0" noProof="0" dirty="0" err="1">
                <a:ln>
                  <a:noFill/>
                </a:ln>
                <a:solidFill>
                  <a:prstClr val="black">
                    <a:lumMod val="65000"/>
                    <a:lumOff val="35000"/>
                  </a:prstClr>
                </a:solidFill>
                <a:effectLst/>
                <a:uLnTx/>
                <a:uFillTx/>
                <a:latin typeface="Century Gothic" panose="020B0502020202020204"/>
              </a:rPr>
              <a:t>knowledge</a:t>
            </a:r>
            <a:r>
              <a:rPr kumimoji="0" lang="es-ES" sz="2300" b="1" i="0" u="none" strike="noStrike" kern="1200" cap="none" spc="0" normalizeH="0" noProof="0" dirty="0">
                <a:ln>
                  <a:noFill/>
                </a:ln>
                <a:solidFill>
                  <a:prstClr val="black">
                    <a:lumMod val="65000"/>
                    <a:lumOff val="35000"/>
                  </a:prstClr>
                </a:solidFill>
                <a:effectLst/>
                <a:uLnTx/>
                <a:uFillTx/>
                <a:latin typeface="Century Gothic" panose="020B0502020202020204"/>
              </a:rPr>
              <a:t> and </a:t>
            </a:r>
            <a:r>
              <a:rPr lang="es-ES" sz="2300" b="1" dirty="0">
                <a:solidFill>
                  <a:prstClr val="black">
                    <a:lumMod val="65000"/>
                    <a:lumOff val="35000"/>
                  </a:prstClr>
                </a:solidFill>
                <a:latin typeface="Century Gothic" panose="020B0502020202020204"/>
              </a:rPr>
              <a:t> new </a:t>
            </a:r>
            <a:r>
              <a:rPr lang="es-ES" sz="2300" b="1" dirty="0" err="1">
                <a:solidFill>
                  <a:prstClr val="black">
                    <a:lumMod val="65000"/>
                    <a:lumOff val="35000"/>
                  </a:prstClr>
                </a:solidFill>
                <a:latin typeface="Century Gothic" panose="020B0502020202020204"/>
              </a:rPr>
              <a:t>technical</a:t>
            </a:r>
            <a:r>
              <a:rPr lang="es-ES" sz="2300" b="1" dirty="0">
                <a:solidFill>
                  <a:prstClr val="black">
                    <a:lumMod val="65000"/>
                    <a:lumOff val="35000"/>
                  </a:prstClr>
                </a:solidFill>
                <a:latin typeface="Century Gothic" panose="020B0502020202020204"/>
              </a:rPr>
              <a:t> </a:t>
            </a:r>
            <a:r>
              <a:rPr lang="es-ES" sz="2300" b="1" dirty="0" err="1">
                <a:solidFill>
                  <a:prstClr val="black">
                    <a:lumMod val="65000"/>
                    <a:lumOff val="35000"/>
                  </a:prstClr>
                </a:solidFill>
                <a:latin typeface="Century Gothic" panose="020B0502020202020204"/>
              </a:rPr>
              <a:t>tools</a:t>
            </a:r>
            <a:r>
              <a:rPr lang="es-ES" sz="2300" b="1" dirty="0">
                <a:solidFill>
                  <a:prstClr val="black">
                    <a:lumMod val="65000"/>
                    <a:lumOff val="35000"/>
                  </a:prstClr>
                </a:solidFill>
                <a:latin typeface="Century Gothic" panose="020B0502020202020204"/>
              </a:rPr>
              <a:t>.  </a:t>
            </a:r>
            <a:r>
              <a:rPr kumimoji="0" lang="es-ES" sz="2300" b="1" i="0" u="none" strike="noStrike" kern="1200" cap="none" spc="0" normalizeH="0" baseline="0" noProof="0" dirty="0">
                <a:ln>
                  <a:noFill/>
                </a:ln>
                <a:solidFill>
                  <a:prstClr val="black">
                    <a:lumMod val="65000"/>
                    <a:lumOff val="35000"/>
                  </a:prstClr>
                </a:solidFill>
                <a:effectLst/>
                <a:uLnTx/>
                <a:uFillTx/>
                <a:latin typeface="Century Gothic" panose="020B0502020202020204"/>
              </a:rPr>
              <a:t> </a:t>
            </a:r>
            <a:endParaRPr kumimoji="0" lang="es-ES" sz="2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entury Gothic" panose="020B0502020202020204"/>
            </a:endParaRPr>
          </a:p>
        </p:txBody>
      </p:sp>
      <p:pic>
        <p:nvPicPr>
          <p:cNvPr id="7" name="Imagen 6">
            <a:extLst>
              <a:ext uri="{FF2B5EF4-FFF2-40B4-BE49-F238E27FC236}">
                <a16:creationId xmlns:a16="http://schemas.microsoft.com/office/drawing/2014/main" id="{B510F776-E7DF-43D8-9CE4-E2F82D8E0A5F}"/>
              </a:ext>
            </a:extLst>
          </p:cNvPr>
          <p:cNvPicPr/>
          <p:nvPr/>
        </p:nvPicPr>
        <p:blipFill>
          <a:blip r:embed="rId2">
            <a:extLst>
              <a:ext uri="{28A0092B-C50C-407E-A947-70E740481C1C}">
                <a14:useLocalDpi xmlns:a14="http://schemas.microsoft.com/office/drawing/2010/main"/>
              </a:ext>
            </a:extLst>
          </a:blip>
          <a:srcRect/>
          <a:stretch>
            <a:fillRect/>
          </a:stretch>
        </p:blipFill>
        <p:spPr bwMode="auto">
          <a:xfrm>
            <a:off x="7940652" y="2467430"/>
            <a:ext cx="1519261" cy="924900"/>
          </a:xfrm>
          <a:prstGeom prst="rect">
            <a:avLst/>
          </a:prstGeom>
          <a:noFill/>
        </p:spPr>
      </p:pic>
    </p:spTree>
    <p:extLst>
      <p:ext uri="{BB962C8B-B14F-4D97-AF65-F5344CB8AC3E}">
        <p14:creationId xmlns:p14="http://schemas.microsoft.com/office/powerpoint/2010/main" val="231801732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ción1" id="{A6F866DA-E047-43E2-B712-476304DFF014}" vid="{9E96CC9F-FAF2-4230-B3E5-74D3CC53F831}"/>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Umsa CdP 17</Template>
  <TotalTime>8000</TotalTime>
  <Words>1449</Words>
  <Application>Microsoft Office PowerPoint</Application>
  <PresentationFormat>Panorámica</PresentationFormat>
  <Paragraphs>162</Paragraphs>
  <Slides>23</Slides>
  <Notes>6</Notes>
  <HiddenSlides>0</HiddenSlides>
  <MMClips>0</MMClips>
  <ScaleCrop>false</ScaleCrop>
  <HeadingPairs>
    <vt:vector size="8" baseType="variant">
      <vt:variant>
        <vt:lpstr>Fuentes usadas</vt:lpstr>
      </vt:variant>
      <vt:variant>
        <vt:i4>6</vt:i4>
      </vt:variant>
      <vt:variant>
        <vt:lpstr>Tema</vt:lpstr>
      </vt:variant>
      <vt:variant>
        <vt:i4>1</vt:i4>
      </vt:variant>
      <vt:variant>
        <vt:lpstr>Servidores OLE incrustados</vt:lpstr>
      </vt:variant>
      <vt:variant>
        <vt:i4>1</vt:i4>
      </vt:variant>
      <vt:variant>
        <vt:lpstr>Títulos de diapositiva</vt:lpstr>
      </vt:variant>
      <vt:variant>
        <vt:i4>23</vt:i4>
      </vt:variant>
    </vt:vector>
  </HeadingPairs>
  <TitlesOfParts>
    <vt:vector size="31" baseType="lpstr">
      <vt:lpstr>Arial</vt:lpstr>
      <vt:lpstr>Arial Narrow</vt:lpstr>
      <vt:lpstr>Calibri</vt:lpstr>
      <vt:lpstr>Century Gothic</vt:lpstr>
      <vt:lpstr>Helvetica</vt:lpstr>
      <vt:lpstr>Wingdings 3</vt:lpstr>
      <vt:lpstr>Tema de Office</vt:lpstr>
      <vt:lpstr>Worksheet</vt:lpstr>
      <vt:lpstr>Incertidumbres en el manejo de indicadores naturales</vt:lpstr>
      <vt:lpstr>Introducción</vt:lpstr>
      <vt:lpstr>Los modelos mostraban mucha incertidumbre en marzo sobre la tipología del año, tendiendo a un año Neutro</vt:lpstr>
      <vt:lpstr>En mayo y junio, la incertidumbre permaneció a nivel atmosférico y a nivel agricultor.</vt:lpstr>
      <vt:lpstr>Junio mantuvo la incertidumbre a nivel modelos, aunque los indicadores y observaciones mejoraban su precisión de un año “tipo” Niño</vt:lpstr>
      <vt:lpstr>Recién entre Agosto y Septiembre los modelos identifican una mayor tendencia a un año tipo Niña</vt:lpstr>
      <vt:lpstr>Recién entre Agosto y Septiembre los modelos identifican una mayor tendencia a un año tipo Niña</vt:lpstr>
      <vt:lpstr>Presentación de PowerPoint</vt:lpstr>
      <vt:lpstr>El comportamiento de los indicadores fue probabilísticamente acertado</vt:lpstr>
      <vt:lpstr>Presentación de PowerPoint</vt:lpstr>
      <vt:lpstr>Las condiciones no se establecieron para “observar” con certeza, especialmente los fitoindicadores</vt:lpstr>
      <vt:lpstr>Presentación de PowerPoint</vt:lpstr>
      <vt:lpstr>Decisión para producción de papa</vt:lpstr>
      <vt:lpstr>Variantes en toma de decisión</vt:lpstr>
      <vt:lpstr>Presentación de PowerPoint</vt:lpstr>
      <vt:lpstr>Presentación de PowerPoint</vt:lpstr>
      <vt:lpstr>Producción a pesar de eventos extremos</vt:lpstr>
      <vt:lpstr>¿Cuál la confianza después de la gestión 20/21?</vt:lpstr>
      <vt:lpstr>Reflexión en toma de decisión</vt:lpstr>
      <vt:lpstr>Por otra parte La Respuesta de los Agricultores Innovadores</vt:lpstr>
      <vt:lpstr>Conclusiones</vt:lpstr>
      <vt:lpstr>Conclusiones</vt:lpstr>
      <vt:lpstr>GRACIAS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Haga clic para modificar el estilo de título del patrón</dc:title>
  <dc:creator>Edwin Yucra</dc:creator>
  <cp:lastModifiedBy>MAGALY</cp:lastModifiedBy>
  <cp:revision>118</cp:revision>
  <dcterms:created xsi:type="dcterms:W3CDTF">2021-06-07T21:05:50Z</dcterms:created>
  <dcterms:modified xsi:type="dcterms:W3CDTF">2021-06-23T02:28:02Z</dcterms:modified>
</cp:coreProperties>
</file>